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6.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60" r:id="rId3"/>
    <p:sldId id="261" r:id="rId4"/>
    <p:sldId id="303" r:id="rId5"/>
    <p:sldId id="276" r:id="rId6"/>
    <p:sldId id="271" r:id="rId7"/>
    <p:sldId id="272" r:id="rId8"/>
    <p:sldId id="273" r:id="rId9"/>
    <p:sldId id="265" r:id="rId10"/>
    <p:sldId id="274" r:id="rId11"/>
    <p:sldId id="275" r:id="rId12"/>
    <p:sldId id="267" r:id="rId13"/>
    <p:sldId id="268" r:id="rId14"/>
    <p:sldId id="269" r:id="rId15"/>
    <p:sldId id="270" r:id="rId16"/>
    <p:sldId id="295" r:id="rId17"/>
    <p:sldId id="277" r:id="rId18"/>
    <p:sldId id="278" r:id="rId19"/>
    <p:sldId id="262" r:id="rId20"/>
    <p:sldId id="263" r:id="rId21"/>
    <p:sldId id="264" r:id="rId22"/>
    <p:sldId id="306" r:id="rId23"/>
    <p:sldId id="305" r:id="rId24"/>
    <p:sldId id="280" r:id="rId25"/>
    <p:sldId id="282" r:id="rId26"/>
    <p:sldId id="284" r:id="rId27"/>
    <p:sldId id="285" r:id="rId28"/>
    <p:sldId id="286" r:id="rId29"/>
    <p:sldId id="288" r:id="rId30"/>
    <p:sldId id="287" r:id="rId31"/>
    <p:sldId id="289" r:id="rId32"/>
    <p:sldId id="291" r:id="rId33"/>
    <p:sldId id="292" r:id="rId34"/>
    <p:sldId id="294" r:id="rId35"/>
    <p:sldId id="293" r:id="rId36"/>
    <p:sldId id="279" r:id="rId37"/>
    <p:sldId id="296" r:id="rId38"/>
    <p:sldId id="304" r:id="rId39"/>
    <p:sldId id="281" r:id="rId40"/>
    <p:sldId id="297" r:id="rId41"/>
    <p:sldId id="298" r:id="rId42"/>
    <p:sldId id="299" r:id="rId43"/>
    <p:sldId id="300" r:id="rId44"/>
    <p:sldId id="301" r:id="rId45"/>
    <p:sldId id="302" r:id="rId4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790E5-2035-4A99-8D63-BC0CF892B6E3}" v="91" dt="2025-04-02T11:36:24.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40" autoAdjust="0"/>
  </p:normalViewPr>
  <p:slideViewPr>
    <p:cSldViewPr snapToGrid="0">
      <p:cViewPr varScale="1">
        <p:scale>
          <a:sx n="62" d="100"/>
          <a:sy n="62" d="100"/>
        </p:scale>
        <p:origin x="1459" y="27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fillon" userId="66f96a88708f0a3f" providerId="LiveId" clId="{66A790E5-2035-4A99-8D63-BC0CF892B6E3}"/>
    <pc:docChg chg="modSld">
      <pc:chgData name="adrien fillon" userId="66f96a88708f0a3f" providerId="LiveId" clId="{66A790E5-2035-4A99-8D63-BC0CF892B6E3}" dt="2025-04-02T11:36:24.178" v="90" actId="20577"/>
      <pc:docMkLst>
        <pc:docMk/>
      </pc:docMkLst>
      <pc:sldChg chg="modSp">
        <pc:chgData name="adrien fillon" userId="66f96a88708f0a3f" providerId="LiveId" clId="{66A790E5-2035-4A99-8D63-BC0CF892B6E3}" dt="2025-04-02T11:34:15.074" v="11" actId="20577"/>
        <pc:sldMkLst>
          <pc:docMk/>
          <pc:sldMk cId="4218905941" sldId="260"/>
        </pc:sldMkLst>
        <pc:spChg chg="mod">
          <ac:chgData name="adrien fillon" userId="66f96a88708f0a3f" providerId="LiveId" clId="{66A790E5-2035-4A99-8D63-BC0CF892B6E3}" dt="2025-04-02T11:34:15.074" v="11" actId="20577"/>
          <ac:spMkLst>
            <pc:docMk/>
            <pc:sldMk cId="4218905941" sldId="260"/>
            <ac:spMk id="3" creationId="{8FDB480A-4DEC-6A87-CAD7-136C087320A8}"/>
          </ac:spMkLst>
        </pc:spChg>
      </pc:sldChg>
      <pc:sldChg chg="modSp modAnim">
        <pc:chgData name="adrien fillon" userId="66f96a88708f0a3f" providerId="LiveId" clId="{66A790E5-2035-4A99-8D63-BC0CF892B6E3}" dt="2025-04-02T11:36:24.178" v="90" actId="20577"/>
        <pc:sldMkLst>
          <pc:docMk/>
          <pc:sldMk cId="2107494664" sldId="261"/>
        </pc:sldMkLst>
        <pc:spChg chg="mod">
          <ac:chgData name="adrien fillon" userId="66f96a88708f0a3f" providerId="LiveId" clId="{66A790E5-2035-4A99-8D63-BC0CF892B6E3}" dt="2025-04-02T11:36:24.178" v="90" actId="20577"/>
          <ac:spMkLst>
            <pc:docMk/>
            <pc:sldMk cId="2107494664" sldId="261"/>
            <ac:spMk id="3" creationId="{7ADF1884-A5E5-C620-5839-E850D67EE2CC}"/>
          </ac:spMkLst>
        </pc:spChg>
      </pc:sldChg>
    </pc:docChg>
  </pc:docChgLst>
  <pc:docChgLst>
    <pc:chgData name="adrien fillon" userId="66f96a88708f0a3f" providerId="LiveId" clId="{DF4C779D-C650-46E9-A6B9-E26B9AB0DE64}"/>
    <pc:docChg chg="undo custSel addSld delSld modSld sldOrd">
      <pc:chgData name="adrien fillon" userId="66f96a88708f0a3f" providerId="LiveId" clId="{DF4C779D-C650-46E9-A6B9-E26B9AB0DE64}" dt="2025-02-17T10:53:32.376" v="2336" actId="20577"/>
      <pc:docMkLst>
        <pc:docMk/>
      </pc:docMkLst>
      <pc:sldChg chg="del">
        <pc:chgData name="adrien fillon" userId="66f96a88708f0a3f" providerId="LiveId" clId="{DF4C779D-C650-46E9-A6B9-E26B9AB0DE64}" dt="2025-02-17T09:54:27.034" v="23" actId="47"/>
        <pc:sldMkLst>
          <pc:docMk/>
          <pc:sldMk cId="3903141970" sldId="283"/>
        </pc:sldMkLst>
      </pc:sldChg>
      <pc:sldChg chg="addSp delSp modSp new mod ord">
        <pc:chgData name="adrien fillon" userId="66f96a88708f0a3f" providerId="LiveId" clId="{DF4C779D-C650-46E9-A6B9-E26B9AB0DE64}" dt="2025-02-07T09:41:58.708" v="22"/>
        <pc:sldMkLst>
          <pc:docMk/>
          <pc:sldMk cId="2743517387" sldId="295"/>
        </pc:sldMkLst>
        <pc:picChg chg="add mod modCrop">
          <ac:chgData name="adrien fillon" userId="66f96a88708f0a3f" providerId="LiveId" clId="{DF4C779D-C650-46E9-A6B9-E26B9AB0DE64}" dt="2025-02-07T09:41:34.253" v="10" actId="1076"/>
          <ac:picMkLst>
            <pc:docMk/>
            <pc:sldMk cId="2743517387" sldId="295"/>
            <ac:picMk id="5" creationId="{BD60C8D6-4E61-699B-BBE3-CBD76F99E804}"/>
          </ac:picMkLst>
        </pc:picChg>
      </pc:sldChg>
      <pc:sldChg chg="modSp new mod">
        <pc:chgData name="adrien fillon" userId="66f96a88708f0a3f" providerId="LiveId" clId="{DF4C779D-C650-46E9-A6B9-E26B9AB0DE64}" dt="2025-02-17T09:54:44.938" v="110" actId="20577"/>
        <pc:sldMkLst>
          <pc:docMk/>
          <pc:sldMk cId="822195406" sldId="296"/>
        </pc:sldMkLst>
        <pc:spChg chg="mod">
          <ac:chgData name="adrien fillon" userId="66f96a88708f0a3f" providerId="LiveId" clId="{DF4C779D-C650-46E9-A6B9-E26B9AB0DE64}" dt="2025-02-17T09:54:35.655" v="56" actId="20577"/>
          <ac:spMkLst>
            <pc:docMk/>
            <pc:sldMk cId="822195406" sldId="296"/>
            <ac:spMk id="2" creationId="{181DD752-D0F0-0858-9A92-A46D183B7223}"/>
          </ac:spMkLst>
        </pc:spChg>
        <pc:spChg chg="mod">
          <ac:chgData name="adrien fillon" userId="66f96a88708f0a3f" providerId="LiveId" clId="{DF4C779D-C650-46E9-A6B9-E26B9AB0DE64}" dt="2025-02-17T09:54:44.938" v="110" actId="20577"/>
          <ac:spMkLst>
            <pc:docMk/>
            <pc:sldMk cId="822195406" sldId="296"/>
            <ac:spMk id="3" creationId="{B00557F4-A187-5EBA-ADF4-7D6A33CAC331}"/>
          </ac:spMkLst>
        </pc:spChg>
      </pc:sldChg>
      <pc:sldChg chg="addSp delSp modSp new mod modAnim modNotesTx">
        <pc:chgData name="adrien fillon" userId="66f96a88708f0a3f" providerId="LiveId" clId="{DF4C779D-C650-46E9-A6B9-E26B9AB0DE64}" dt="2025-02-17T10:04:25.378" v="864" actId="20577"/>
        <pc:sldMkLst>
          <pc:docMk/>
          <pc:sldMk cId="458131136" sldId="297"/>
        </pc:sldMkLst>
        <pc:spChg chg="add">
          <ac:chgData name="adrien fillon" userId="66f96a88708f0a3f" providerId="LiveId" clId="{DF4C779D-C650-46E9-A6B9-E26B9AB0DE64}" dt="2025-02-17T09:59:37.137" v="114" actId="11529"/>
          <ac:spMkLst>
            <pc:docMk/>
            <pc:sldMk cId="458131136" sldId="297"/>
            <ac:spMk id="6" creationId="{EC58B064-F139-1D37-021B-1C68B5C4A182}"/>
          </ac:spMkLst>
        </pc:spChg>
        <pc:picChg chg="add mod">
          <ac:chgData name="adrien fillon" userId="66f96a88708f0a3f" providerId="LiveId" clId="{DF4C779D-C650-46E9-A6B9-E26B9AB0DE64}" dt="2025-02-17T09:59:33.494" v="113" actId="27614"/>
          <ac:picMkLst>
            <pc:docMk/>
            <pc:sldMk cId="458131136" sldId="297"/>
            <ac:picMk id="5" creationId="{C1EF463B-2278-4340-1726-4C0D4636DCCB}"/>
          </ac:picMkLst>
        </pc:picChg>
      </pc:sldChg>
      <pc:sldChg chg="addSp modSp new mod modNotesTx">
        <pc:chgData name="adrien fillon" userId="66f96a88708f0a3f" providerId="LiveId" clId="{DF4C779D-C650-46E9-A6B9-E26B9AB0DE64}" dt="2025-02-17T10:06:09.392" v="1138" actId="20577"/>
        <pc:sldMkLst>
          <pc:docMk/>
          <pc:sldMk cId="1381593987" sldId="298"/>
        </pc:sldMkLst>
        <pc:picChg chg="add mod">
          <ac:chgData name="adrien fillon" userId="66f96a88708f0a3f" providerId="LiveId" clId="{DF4C779D-C650-46E9-A6B9-E26B9AB0DE64}" dt="2025-02-17T10:05:16.448" v="869" actId="1076"/>
          <ac:picMkLst>
            <pc:docMk/>
            <pc:sldMk cId="1381593987" sldId="298"/>
            <ac:picMk id="5" creationId="{EDE41BEF-BB93-E3B8-97AB-BC56ADDC6E5B}"/>
          </ac:picMkLst>
        </pc:picChg>
      </pc:sldChg>
      <pc:sldChg chg="addSp modSp new mod modNotesTx">
        <pc:chgData name="adrien fillon" userId="66f96a88708f0a3f" providerId="LiveId" clId="{DF4C779D-C650-46E9-A6B9-E26B9AB0DE64}" dt="2025-02-17T10:28:32.591" v="1700" actId="20577"/>
        <pc:sldMkLst>
          <pc:docMk/>
          <pc:sldMk cId="2611663110" sldId="299"/>
        </pc:sldMkLst>
        <pc:spChg chg="mod">
          <ac:chgData name="adrien fillon" userId="66f96a88708f0a3f" providerId="LiveId" clId="{DF4C779D-C650-46E9-A6B9-E26B9AB0DE64}" dt="2025-02-17T10:15:58.277" v="1176" actId="20577"/>
          <ac:spMkLst>
            <pc:docMk/>
            <pc:sldMk cId="2611663110" sldId="299"/>
            <ac:spMk id="2" creationId="{662C8B9D-C5C9-F3EA-52FB-B3A748FE29CC}"/>
          </ac:spMkLst>
        </pc:spChg>
        <pc:picChg chg="add mod">
          <ac:chgData name="adrien fillon" userId="66f96a88708f0a3f" providerId="LiveId" clId="{DF4C779D-C650-46E9-A6B9-E26B9AB0DE64}" dt="2025-02-17T10:24:47.931" v="1178" actId="1076"/>
          <ac:picMkLst>
            <pc:docMk/>
            <pc:sldMk cId="2611663110" sldId="299"/>
            <ac:picMk id="5" creationId="{1FED6E38-795D-7E69-E1A5-A8C183903938}"/>
          </ac:picMkLst>
        </pc:picChg>
        <pc:picChg chg="add mod">
          <ac:chgData name="adrien fillon" userId="66f96a88708f0a3f" providerId="LiveId" clId="{DF4C779D-C650-46E9-A6B9-E26B9AB0DE64}" dt="2025-02-17T10:27:25.649" v="1307" actId="1076"/>
          <ac:picMkLst>
            <pc:docMk/>
            <pc:sldMk cId="2611663110" sldId="299"/>
            <ac:picMk id="7" creationId="{725D5306-090D-3D18-F3CD-49F9191A76C9}"/>
          </ac:picMkLst>
        </pc:picChg>
      </pc:sldChg>
      <pc:sldChg chg="addSp new mod modNotesTx">
        <pc:chgData name="adrien fillon" userId="66f96a88708f0a3f" providerId="LiveId" clId="{DF4C779D-C650-46E9-A6B9-E26B9AB0DE64}" dt="2025-02-17T10:42:55.416" v="1815" actId="20577"/>
        <pc:sldMkLst>
          <pc:docMk/>
          <pc:sldMk cId="3030182961" sldId="300"/>
        </pc:sldMkLst>
        <pc:picChg chg="add">
          <ac:chgData name="adrien fillon" userId="66f96a88708f0a3f" providerId="LiveId" clId="{DF4C779D-C650-46E9-A6B9-E26B9AB0DE64}" dt="2025-02-17T10:38:22.361" v="1702" actId="22"/>
          <ac:picMkLst>
            <pc:docMk/>
            <pc:sldMk cId="3030182961" sldId="300"/>
            <ac:picMk id="5" creationId="{AC50DBD8-126D-C7F6-A724-F0281E868F7F}"/>
          </ac:picMkLst>
        </pc:picChg>
      </pc:sldChg>
      <pc:sldChg chg="addSp new mod modNotesTx">
        <pc:chgData name="adrien fillon" userId="66f96a88708f0a3f" providerId="LiveId" clId="{DF4C779D-C650-46E9-A6B9-E26B9AB0DE64}" dt="2025-02-17T10:44:53.053" v="1925" actId="20577"/>
        <pc:sldMkLst>
          <pc:docMk/>
          <pc:sldMk cId="1371207536" sldId="301"/>
        </pc:sldMkLst>
        <pc:picChg chg="add">
          <ac:chgData name="adrien fillon" userId="66f96a88708f0a3f" providerId="LiveId" clId="{DF4C779D-C650-46E9-A6B9-E26B9AB0DE64}" dt="2025-02-17T10:44:30.455" v="1817" actId="22"/>
          <ac:picMkLst>
            <pc:docMk/>
            <pc:sldMk cId="1371207536" sldId="301"/>
            <ac:picMk id="5" creationId="{038D2103-AB68-E89A-513F-1F9CB35AAD91}"/>
          </ac:picMkLst>
        </pc:picChg>
      </pc:sldChg>
      <pc:sldChg chg="addSp modSp new mod">
        <pc:chgData name="adrien fillon" userId="66f96a88708f0a3f" providerId="LiveId" clId="{DF4C779D-C650-46E9-A6B9-E26B9AB0DE64}" dt="2025-02-17T10:53:32.376" v="2336" actId="20577"/>
        <pc:sldMkLst>
          <pc:docMk/>
          <pc:sldMk cId="2786182681" sldId="302"/>
        </pc:sldMkLst>
        <pc:spChg chg="mod">
          <ac:chgData name="adrien fillon" userId="66f96a88708f0a3f" providerId="LiveId" clId="{DF4C779D-C650-46E9-A6B9-E26B9AB0DE64}" dt="2025-02-17T10:51:05.278" v="1982" actId="20577"/>
          <ac:spMkLst>
            <pc:docMk/>
            <pc:sldMk cId="2786182681" sldId="302"/>
            <ac:spMk id="2" creationId="{9DC46233-7394-AE44-F899-D3577D142163}"/>
          </ac:spMkLst>
        </pc:spChg>
        <pc:spChg chg="mod">
          <ac:chgData name="adrien fillon" userId="66f96a88708f0a3f" providerId="LiveId" clId="{DF4C779D-C650-46E9-A6B9-E26B9AB0DE64}" dt="2025-02-17T10:53:32.376" v="2336" actId="20577"/>
          <ac:spMkLst>
            <pc:docMk/>
            <pc:sldMk cId="2786182681" sldId="302"/>
            <ac:spMk id="3" creationId="{DA88E353-3FCB-4664-EFB9-2BD2E284C861}"/>
          </ac:spMkLst>
        </pc:spChg>
        <pc:picChg chg="add mod">
          <ac:chgData name="adrien fillon" userId="66f96a88708f0a3f" providerId="LiveId" clId="{DF4C779D-C650-46E9-A6B9-E26B9AB0DE64}" dt="2025-02-17T10:51:39.874" v="1985" actId="1076"/>
          <ac:picMkLst>
            <pc:docMk/>
            <pc:sldMk cId="2786182681" sldId="302"/>
            <ac:picMk id="5" creationId="{57C26126-D277-80A2-EEDD-D9F6E8712DF7}"/>
          </ac:picMkLst>
        </pc:picChg>
      </pc:sldChg>
    </pc:docChg>
  </pc:docChgLst>
  <pc:docChgLst>
    <pc:chgData name="adrien fillon" userId="66f96a88708f0a3f" providerId="LiveId" clId="{1657FD0F-03E6-4654-915C-BC081FB64721}"/>
    <pc:docChg chg="undo custSel addSld modSld">
      <pc:chgData name="adrien fillon" userId="66f96a88708f0a3f" providerId="LiveId" clId="{1657FD0F-03E6-4654-915C-BC081FB64721}" dt="2025-03-17T16:04:07.755" v="354" actId="1076"/>
      <pc:docMkLst>
        <pc:docMk/>
      </pc:docMkLst>
      <pc:sldChg chg="modAnim">
        <pc:chgData name="adrien fillon" userId="66f96a88708f0a3f" providerId="LiveId" clId="{1657FD0F-03E6-4654-915C-BC081FB64721}" dt="2025-03-17T14:16:06.133" v="1"/>
        <pc:sldMkLst>
          <pc:docMk/>
          <pc:sldMk cId="4218905941" sldId="260"/>
        </pc:sldMkLst>
      </pc:sldChg>
      <pc:sldChg chg="modSp modAnim">
        <pc:chgData name="adrien fillon" userId="66f96a88708f0a3f" providerId="LiveId" clId="{1657FD0F-03E6-4654-915C-BC081FB64721}" dt="2025-03-17T14:27:17.589" v="68" actId="20577"/>
        <pc:sldMkLst>
          <pc:docMk/>
          <pc:sldMk cId="2107494664" sldId="261"/>
        </pc:sldMkLst>
        <pc:spChg chg="mod">
          <ac:chgData name="adrien fillon" userId="66f96a88708f0a3f" providerId="LiveId" clId="{1657FD0F-03E6-4654-915C-BC081FB64721}" dt="2025-03-17T14:27:17.589" v="68" actId="20577"/>
          <ac:spMkLst>
            <pc:docMk/>
            <pc:sldMk cId="2107494664" sldId="261"/>
            <ac:spMk id="3" creationId="{7ADF1884-A5E5-C620-5839-E850D67EE2CC}"/>
          </ac:spMkLst>
        </pc:spChg>
      </pc:sldChg>
      <pc:sldChg chg="modSp mod">
        <pc:chgData name="adrien fillon" userId="66f96a88708f0a3f" providerId="LiveId" clId="{1657FD0F-03E6-4654-915C-BC081FB64721}" dt="2025-03-17T14:53:56.913" v="156" actId="114"/>
        <pc:sldMkLst>
          <pc:docMk/>
          <pc:sldMk cId="2543637763" sldId="262"/>
        </pc:sldMkLst>
        <pc:spChg chg="mod">
          <ac:chgData name="adrien fillon" userId="66f96a88708f0a3f" providerId="LiveId" clId="{1657FD0F-03E6-4654-915C-BC081FB64721}" dt="2025-03-17T14:53:56.913" v="156" actId="114"/>
          <ac:spMkLst>
            <pc:docMk/>
            <pc:sldMk cId="2543637763" sldId="262"/>
            <ac:spMk id="3" creationId="{5102ABEA-1DF7-2EC0-7B2E-CCFA4A71E8D9}"/>
          </ac:spMkLst>
        </pc:spChg>
      </pc:sldChg>
      <pc:sldChg chg="modSp">
        <pc:chgData name="adrien fillon" userId="66f96a88708f0a3f" providerId="LiveId" clId="{1657FD0F-03E6-4654-915C-BC081FB64721}" dt="2025-03-17T14:54:46.604" v="158"/>
        <pc:sldMkLst>
          <pc:docMk/>
          <pc:sldMk cId="2670747647" sldId="263"/>
        </pc:sldMkLst>
        <pc:picChg chg="mod">
          <ac:chgData name="adrien fillon" userId="66f96a88708f0a3f" providerId="LiveId" clId="{1657FD0F-03E6-4654-915C-BC081FB64721}" dt="2025-03-17T14:54:46.604" v="158"/>
          <ac:picMkLst>
            <pc:docMk/>
            <pc:sldMk cId="2670747647" sldId="263"/>
            <ac:picMk id="5" creationId="{191B41C3-BCBF-8FEC-9FDB-363F48A34E9F}"/>
          </ac:picMkLst>
        </pc:picChg>
      </pc:sldChg>
      <pc:sldChg chg="modAnim">
        <pc:chgData name="adrien fillon" userId="66f96a88708f0a3f" providerId="LiveId" clId="{1657FD0F-03E6-4654-915C-BC081FB64721}" dt="2025-03-17T14:25:22.410" v="51"/>
        <pc:sldMkLst>
          <pc:docMk/>
          <pc:sldMk cId="1632972426" sldId="267"/>
        </pc:sldMkLst>
      </pc:sldChg>
      <pc:sldChg chg="modAnim">
        <pc:chgData name="adrien fillon" userId="66f96a88708f0a3f" providerId="LiveId" clId="{1657FD0F-03E6-4654-915C-BC081FB64721}" dt="2025-03-17T14:24:44.012" v="45"/>
        <pc:sldMkLst>
          <pc:docMk/>
          <pc:sldMk cId="4116636618" sldId="271"/>
        </pc:sldMkLst>
      </pc:sldChg>
      <pc:sldChg chg="modAnim">
        <pc:chgData name="adrien fillon" userId="66f96a88708f0a3f" providerId="LiveId" clId="{1657FD0F-03E6-4654-915C-BC081FB64721}" dt="2025-03-17T14:24:49.277" v="46"/>
        <pc:sldMkLst>
          <pc:docMk/>
          <pc:sldMk cId="452438184" sldId="272"/>
        </pc:sldMkLst>
      </pc:sldChg>
      <pc:sldChg chg="modAnim">
        <pc:chgData name="adrien fillon" userId="66f96a88708f0a3f" providerId="LiveId" clId="{1657FD0F-03E6-4654-915C-BC081FB64721}" dt="2025-03-17T14:24:51.893" v="47"/>
        <pc:sldMkLst>
          <pc:docMk/>
          <pc:sldMk cId="3318526910" sldId="273"/>
        </pc:sldMkLst>
      </pc:sldChg>
      <pc:sldChg chg="modAnim">
        <pc:chgData name="adrien fillon" userId="66f96a88708f0a3f" providerId="LiveId" clId="{1657FD0F-03E6-4654-915C-BC081FB64721}" dt="2025-03-17T14:25:01.144" v="48"/>
        <pc:sldMkLst>
          <pc:docMk/>
          <pc:sldMk cId="2528841532" sldId="274"/>
        </pc:sldMkLst>
      </pc:sldChg>
      <pc:sldChg chg="modAnim">
        <pc:chgData name="adrien fillon" userId="66f96a88708f0a3f" providerId="LiveId" clId="{1657FD0F-03E6-4654-915C-BC081FB64721}" dt="2025-03-17T14:25:05.134" v="49"/>
        <pc:sldMkLst>
          <pc:docMk/>
          <pc:sldMk cId="2037654401" sldId="275"/>
        </pc:sldMkLst>
      </pc:sldChg>
      <pc:sldChg chg="modAnim">
        <pc:chgData name="adrien fillon" userId="66f96a88708f0a3f" providerId="LiveId" clId="{1657FD0F-03E6-4654-915C-BC081FB64721}" dt="2025-03-17T14:27:36.800" v="69"/>
        <pc:sldMkLst>
          <pc:docMk/>
          <pc:sldMk cId="211163006" sldId="276"/>
        </pc:sldMkLst>
      </pc:sldChg>
      <pc:sldChg chg="modSp modAnim">
        <pc:chgData name="adrien fillon" userId="66f96a88708f0a3f" providerId="LiveId" clId="{1657FD0F-03E6-4654-915C-BC081FB64721}" dt="2025-03-17T14:48:22.186" v="155" actId="20577"/>
        <pc:sldMkLst>
          <pc:docMk/>
          <pc:sldMk cId="353097339" sldId="277"/>
        </pc:sldMkLst>
        <pc:spChg chg="mod">
          <ac:chgData name="adrien fillon" userId="66f96a88708f0a3f" providerId="LiveId" clId="{1657FD0F-03E6-4654-915C-BC081FB64721}" dt="2025-03-17T14:48:22.186" v="155" actId="20577"/>
          <ac:spMkLst>
            <pc:docMk/>
            <pc:sldMk cId="353097339" sldId="277"/>
            <ac:spMk id="3" creationId="{A3E7C63C-280F-6419-3BE6-6BE4E54E24FD}"/>
          </ac:spMkLst>
        </pc:spChg>
      </pc:sldChg>
      <pc:sldChg chg="modAnim">
        <pc:chgData name="adrien fillon" userId="66f96a88708f0a3f" providerId="LiveId" clId="{1657FD0F-03E6-4654-915C-BC081FB64721}" dt="2025-03-17T14:56:15.146" v="162"/>
        <pc:sldMkLst>
          <pc:docMk/>
          <pc:sldMk cId="3977930345" sldId="280"/>
        </pc:sldMkLst>
      </pc:sldChg>
      <pc:sldChg chg="addSp mod">
        <pc:chgData name="adrien fillon" userId="66f96a88708f0a3f" providerId="LiveId" clId="{1657FD0F-03E6-4654-915C-BC081FB64721}" dt="2025-03-17T16:03:45.112" v="353" actId="9405"/>
        <pc:sldMkLst>
          <pc:docMk/>
          <pc:sldMk cId="2445184134" sldId="281"/>
        </pc:sldMkLst>
        <pc:inkChg chg="add">
          <ac:chgData name="adrien fillon" userId="66f96a88708f0a3f" providerId="LiveId" clId="{1657FD0F-03E6-4654-915C-BC081FB64721}" dt="2025-03-17T16:03:31.674" v="350" actId="9405"/>
          <ac:inkMkLst>
            <pc:docMk/>
            <pc:sldMk cId="2445184134" sldId="281"/>
            <ac:inkMk id="4" creationId="{14BCB4E0-9C5A-C79B-7D01-B3933EE2670F}"/>
          </ac:inkMkLst>
        </pc:inkChg>
        <pc:inkChg chg="add">
          <ac:chgData name="adrien fillon" userId="66f96a88708f0a3f" providerId="LiveId" clId="{1657FD0F-03E6-4654-915C-BC081FB64721}" dt="2025-03-17T16:03:36.733" v="351" actId="9405"/>
          <ac:inkMkLst>
            <pc:docMk/>
            <pc:sldMk cId="2445184134" sldId="281"/>
            <ac:inkMk id="6" creationId="{AAB8D8D0-D3FF-C108-3108-B8168BF31390}"/>
          </ac:inkMkLst>
        </pc:inkChg>
        <pc:inkChg chg="add">
          <ac:chgData name="adrien fillon" userId="66f96a88708f0a3f" providerId="LiveId" clId="{1657FD0F-03E6-4654-915C-BC081FB64721}" dt="2025-03-17T16:03:40.340" v="352" actId="9405"/>
          <ac:inkMkLst>
            <pc:docMk/>
            <pc:sldMk cId="2445184134" sldId="281"/>
            <ac:inkMk id="7" creationId="{59CC8156-DDC3-FC54-5DD5-C29C83B94389}"/>
          </ac:inkMkLst>
        </pc:inkChg>
        <pc:inkChg chg="add">
          <ac:chgData name="adrien fillon" userId="66f96a88708f0a3f" providerId="LiveId" clId="{1657FD0F-03E6-4654-915C-BC081FB64721}" dt="2025-03-17T16:03:45.112" v="353" actId="9405"/>
          <ac:inkMkLst>
            <pc:docMk/>
            <pc:sldMk cId="2445184134" sldId="281"/>
            <ac:inkMk id="8" creationId="{56A99CF2-5926-89D8-5D8F-5B784E4009AD}"/>
          </ac:inkMkLst>
        </pc:inkChg>
      </pc:sldChg>
      <pc:sldChg chg="modAnim">
        <pc:chgData name="adrien fillon" userId="66f96a88708f0a3f" providerId="LiveId" clId="{1657FD0F-03E6-4654-915C-BC081FB64721}" dt="2025-03-17T15:00:45.448" v="164"/>
        <pc:sldMkLst>
          <pc:docMk/>
          <pc:sldMk cId="2970708457" sldId="282"/>
        </pc:sldMkLst>
      </pc:sldChg>
      <pc:sldChg chg="modAnim">
        <pc:chgData name="adrien fillon" userId="66f96a88708f0a3f" providerId="LiveId" clId="{1657FD0F-03E6-4654-915C-BC081FB64721}" dt="2025-03-17T15:02:34.957" v="167"/>
        <pc:sldMkLst>
          <pc:docMk/>
          <pc:sldMk cId="3103240064" sldId="284"/>
        </pc:sldMkLst>
      </pc:sldChg>
      <pc:sldChg chg="modAnim">
        <pc:chgData name="adrien fillon" userId="66f96a88708f0a3f" providerId="LiveId" clId="{1657FD0F-03E6-4654-915C-BC081FB64721}" dt="2025-03-17T15:04:46.588" v="170"/>
        <pc:sldMkLst>
          <pc:docMk/>
          <pc:sldMk cId="1281345685" sldId="285"/>
        </pc:sldMkLst>
      </pc:sldChg>
      <pc:sldChg chg="modAnim">
        <pc:chgData name="adrien fillon" userId="66f96a88708f0a3f" providerId="LiveId" clId="{1657FD0F-03E6-4654-915C-BC081FB64721}" dt="2025-03-17T15:08:00.487" v="174"/>
        <pc:sldMkLst>
          <pc:docMk/>
          <pc:sldMk cId="764831397" sldId="286"/>
        </pc:sldMkLst>
      </pc:sldChg>
      <pc:sldChg chg="addSp delSp modSp mod modAnim">
        <pc:chgData name="adrien fillon" userId="66f96a88708f0a3f" providerId="LiveId" clId="{1657FD0F-03E6-4654-915C-BC081FB64721}" dt="2025-03-17T15:20:18.389" v="195"/>
        <pc:sldMkLst>
          <pc:docMk/>
          <pc:sldMk cId="726100378" sldId="288"/>
        </pc:sldMkLst>
        <pc:inkChg chg="add mod">
          <ac:chgData name="adrien fillon" userId="66f96a88708f0a3f" providerId="LiveId" clId="{1657FD0F-03E6-4654-915C-BC081FB64721}" dt="2025-03-17T15:19:07.624" v="183"/>
          <ac:inkMkLst>
            <pc:docMk/>
            <pc:sldMk cId="726100378" sldId="288"/>
            <ac:inkMk id="7" creationId="{42D19FA7-7378-A9CD-D5EC-C085B6B03600}"/>
          </ac:inkMkLst>
        </pc:inkChg>
        <pc:inkChg chg="add">
          <ac:chgData name="adrien fillon" userId="66f96a88708f0a3f" providerId="LiveId" clId="{1657FD0F-03E6-4654-915C-BC081FB64721}" dt="2025-03-17T15:19:09.583" v="184" actId="9405"/>
          <ac:inkMkLst>
            <pc:docMk/>
            <pc:sldMk cId="726100378" sldId="288"/>
            <ac:inkMk id="9" creationId="{2AD914C0-A193-6BD8-6FCE-533ADD6A9F58}"/>
          </ac:inkMkLst>
        </pc:inkChg>
        <pc:inkChg chg="add mod">
          <ac:chgData name="adrien fillon" userId="66f96a88708f0a3f" providerId="LiveId" clId="{1657FD0F-03E6-4654-915C-BC081FB64721}" dt="2025-03-17T15:19:30.467" v="187"/>
          <ac:inkMkLst>
            <pc:docMk/>
            <pc:sldMk cId="726100378" sldId="288"/>
            <ac:inkMk id="11" creationId="{4BDAAC19-180C-D8F1-9239-B8577CA33481}"/>
          </ac:inkMkLst>
        </pc:inkChg>
        <pc:inkChg chg="add">
          <ac:chgData name="adrien fillon" userId="66f96a88708f0a3f" providerId="LiveId" clId="{1657FD0F-03E6-4654-915C-BC081FB64721}" dt="2025-03-17T15:19:35.334" v="188" actId="9405"/>
          <ac:inkMkLst>
            <pc:docMk/>
            <pc:sldMk cId="726100378" sldId="288"/>
            <ac:inkMk id="12" creationId="{16A625BD-3802-BE47-D575-7A8A23596208}"/>
          </ac:inkMkLst>
        </pc:inkChg>
        <pc:inkChg chg="add">
          <ac:chgData name="adrien fillon" userId="66f96a88708f0a3f" providerId="LiveId" clId="{1657FD0F-03E6-4654-915C-BC081FB64721}" dt="2025-03-17T15:19:39.412" v="190"/>
          <ac:inkMkLst>
            <pc:docMk/>
            <pc:sldMk cId="726100378" sldId="288"/>
            <ac:inkMk id="14" creationId="{BD6737B7-A219-4F18-6B8D-544B0D0A73AD}"/>
          </ac:inkMkLst>
        </pc:inkChg>
      </pc:sldChg>
      <pc:sldChg chg="modAnim">
        <pc:chgData name="adrien fillon" userId="66f96a88708f0a3f" providerId="LiveId" clId="{1657FD0F-03E6-4654-915C-BC081FB64721}" dt="2025-03-17T15:24:04.255" v="197"/>
        <pc:sldMkLst>
          <pc:docMk/>
          <pc:sldMk cId="1974693434" sldId="289"/>
        </pc:sldMkLst>
      </pc:sldChg>
      <pc:sldChg chg="modAnim">
        <pc:chgData name="adrien fillon" userId="66f96a88708f0a3f" providerId="LiveId" clId="{1657FD0F-03E6-4654-915C-BC081FB64721}" dt="2025-03-17T15:25:49.567" v="200"/>
        <pc:sldMkLst>
          <pc:docMk/>
          <pc:sldMk cId="4055263061" sldId="291"/>
        </pc:sldMkLst>
      </pc:sldChg>
      <pc:sldChg chg="modAnim">
        <pc:chgData name="adrien fillon" userId="66f96a88708f0a3f" providerId="LiveId" clId="{1657FD0F-03E6-4654-915C-BC081FB64721}" dt="2025-03-17T15:29:28.931" v="202"/>
        <pc:sldMkLst>
          <pc:docMk/>
          <pc:sldMk cId="2011907612" sldId="292"/>
        </pc:sldMkLst>
      </pc:sldChg>
      <pc:sldChg chg="modAnim">
        <pc:chgData name="adrien fillon" userId="66f96a88708f0a3f" providerId="LiveId" clId="{1657FD0F-03E6-4654-915C-BC081FB64721}" dt="2025-03-17T15:36:44.299" v="208"/>
        <pc:sldMkLst>
          <pc:docMk/>
          <pc:sldMk cId="329613016" sldId="293"/>
        </pc:sldMkLst>
      </pc:sldChg>
      <pc:sldChg chg="modAnim">
        <pc:chgData name="adrien fillon" userId="66f96a88708f0a3f" providerId="LiveId" clId="{1657FD0F-03E6-4654-915C-BC081FB64721}" dt="2025-03-17T15:33:01.128" v="204"/>
        <pc:sldMkLst>
          <pc:docMk/>
          <pc:sldMk cId="3855541995" sldId="294"/>
        </pc:sldMkLst>
      </pc:sldChg>
      <pc:sldChg chg="modSp mod">
        <pc:chgData name="adrien fillon" userId="66f96a88708f0a3f" providerId="LiveId" clId="{1657FD0F-03E6-4654-915C-BC081FB64721}" dt="2025-03-17T14:25:40.336" v="65" actId="20577"/>
        <pc:sldMkLst>
          <pc:docMk/>
          <pc:sldMk cId="2743517387" sldId="295"/>
        </pc:sldMkLst>
        <pc:spChg chg="mod">
          <ac:chgData name="adrien fillon" userId="66f96a88708f0a3f" providerId="LiveId" clId="{1657FD0F-03E6-4654-915C-BC081FB64721}" dt="2025-03-17T14:25:40.336" v="65" actId="20577"/>
          <ac:spMkLst>
            <pc:docMk/>
            <pc:sldMk cId="2743517387" sldId="295"/>
            <ac:spMk id="2" creationId="{5DF91231-ECEF-93C8-A716-BCB3A4D81172}"/>
          </ac:spMkLst>
        </pc:spChg>
      </pc:sldChg>
      <pc:sldChg chg="modSp mod">
        <pc:chgData name="adrien fillon" userId="66f96a88708f0a3f" providerId="LiveId" clId="{1657FD0F-03E6-4654-915C-BC081FB64721}" dt="2025-03-17T16:04:07.755" v="354" actId="1076"/>
        <pc:sldMkLst>
          <pc:docMk/>
          <pc:sldMk cId="458131136" sldId="297"/>
        </pc:sldMkLst>
        <pc:spChg chg="mod">
          <ac:chgData name="adrien fillon" userId="66f96a88708f0a3f" providerId="LiveId" clId="{1657FD0F-03E6-4654-915C-BC081FB64721}" dt="2025-03-17T16:04:07.755" v="354" actId="1076"/>
          <ac:spMkLst>
            <pc:docMk/>
            <pc:sldMk cId="458131136" sldId="297"/>
            <ac:spMk id="6" creationId="{EC58B064-F139-1D37-021B-1C68B5C4A182}"/>
          </ac:spMkLst>
        </pc:spChg>
      </pc:sldChg>
      <pc:sldChg chg="modSp new mod">
        <pc:chgData name="adrien fillon" userId="66f96a88708f0a3f" providerId="LiveId" clId="{1657FD0F-03E6-4654-915C-BC081FB64721}" dt="2025-03-17T14:24:21.565" v="42" actId="255"/>
        <pc:sldMkLst>
          <pc:docMk/>
          <pc:sldMk cId="2919131051" sldId="303"/>
        </pc:sldMkLst>
        <pc:spChg chg="mod">
          <ac:chgData name="adrien fillon" userId="66f96a88708f0a3f" providerId="LiveId" clId="{1657FD0F-03E6-4654-915C-BC081FB64721}" dt="2025-03-17T14:24:21.565" v="42" actId="255"/>
          <ac:spMkLst>
            <pc:docMk/>
            <pc:sldMk cId="2919131051" sldId="303"/>
            <ac:spMk id="3" creationId="{A7B1C61A-F18E-844F-2592-6A0A984D7675}"/>
          </ac:spMkLst>
        </pc:spChg>
      </pc:sldChg>
      <pc:sldChg chg="addSp modSp new mod">
        <pc:chgData name="adrien fillon" userId="66f96a88708f0a3f" providerId="LiveId" clId="{1657FD0F-03E6-4654-915C-BC081FB64721}" dt="2025-03-17T15:47:47.113" v="234" actId="1076"/>
        <pc:sldMkLst>
          <pc:docMk/>
          <pc:sldMk cId="216652057" sldId="304"/>
        </pc:sldMkLst>
        <pc:spChg chg="mod">
          <ac:chgData name="adrien fillon" userId="66f96a88708f0a3f" providerId="LiveId" clId="{1657FD0F-03E6-4654-915C-BC081FB64721}" dt="2025-03-17T15:47:41.022" v="233" actId="1076"/>
          <ac:spMkLst>
            <pc:docMk/>
            <pc:sldMk cId="216652057" sldId="304"/>
            <ac:spMk id="3" creationId="{20FB1BB9-D68B-326E-E6DF-A45BCA9C16C7}"/>
          </ac:spMkLst>
        </pc:spChg>
        <pc:picChg chg="add mod">
          <ac:chgData name="adrien fillon" userId="66f96a88708f0a3f" providerId="LiveId" clId="{1657FD0F-03E6-4654-915C-BC081FB64721}" dt="2025-03-17T15:47:47.113" v="234" actId="1076"/>
          <ac:picMkLst>
            <pc:docMk/>
            <pc:sldMk cId="216652057" sldId="304"/>
            <ac:picMk id="5" creationId="{9C558282-A976-9DAC-E1B4-10798C2AF966}"/>
          </ac:picMkLst>
        </pc:picChg>
      </pc:sldChg>
      <pc:sldChg chg="addSp modSp new mod">
        <pc:chgData name="adrien fillon" userId="66f96a88708f0a3f" providerId="LiveId" clId="{1657FD0F-03E6-4654-915C-BC081FB64721}" dt="2025-03-17T15:53:52.822" v="333" actId="27636"/>
        <pc:sldMkLst>
          <pc:docMk/>
          <pc:sldMk cId="3232722698" sldId="305"/>
        </pc:sldMkLst>
        <pc:spChg chg="mod">
          <ac:chgData name="adrien fillon" userId="66f96a88708f0a3f" providerId="LiveId" clId="{1657FD0F-03E6-4654-915C-BC081FB64721}" dt="2025-03-17T15:53:52.822" v="333" actId="27636"/>
          <ac:spMkLst>
            <pc:docMk/>
            <pc:sldMk cId="3232722698" sldId="305"/>
            <ac:spMk id="3" creationId="{A4152501-4FFD-500B-5877-7B858CD5DFFC}"/>
          </ac:spMkLst>
        </pc:spChg>
      </pc:sldChg>
      <pc:sldChg chg="addSp modSp new mod">
        <pc:chgData name="adrien fillon" userId="66f96a88708f0a3f" providerId="LiveId" clId="{1657FD0F-03E6-4654-915C-BC081FB64721}" dt="2025-03-17T16:00:26.013" v="349" actId="6549"/>
        <pc:sldMkLst>
          <pc:docMk/>
          <pc:sldMk cId="1774911234" sldId="306"/>
        </pc:sldMkLst>
        <pc:spChg chg="mod">
          <ac:chgData name="adrien fillon" userId="66f96a88708f0a3f" providerId="LiveId" clId="{1657FD0F-03E6-4654-915C-BC081FB64721}" dt="2025-03-17T16:00:26.013" v="349" actId="6549"/>
          <ac:spMkLst>
            <pc:docMk/>
            <pc:sldMk cId="1774911234" sldId="306"/>
            <ac:spMk id="3" creationId="{F6A2C839-2923-CC59-F577-93723742FA13}"/>
          </ac:spMkLst>
        </pc:spChg>
      </pc:sldChg>
    </pc:docChg>
  </pc:docChgLst>
  <pc:docChgLst>
    <pc:chgData name="adrien fillon" userId="66f96a88708f0a3f" providerId="LiveId" clId="{B2B73FD0-C7F1-4ABD-B9AC-C691C78CA26D}"/>
    <pc:docChg chg="undo redo custSel addSld delSld modSld sldOrd">
      <pc:chgData name="adrien fillon" userId="66f96a88708f0a3f" providerId="LiveId" clId="{B2B73FD0-C7F1-4ABD-B9AC-C691C78CA26D}" dt="2025-03-31T09:40:24.325" v="9916" actId="20577"/>
      <pc:docMkLst>
        <pc:docMk/>
      </pc:docMkLst>
      <pc:sldChg chg="delSp modSp new mod">
        <pc:chgData name="adrien fillon" userId="66f96a88708f0a3f" providerId="LiveId" clId="{B2B73FD0-C7F1-4ABD-B9AC-C691C78CA26D}" dt="2025-01-17T14:54:11.857" v="42" actId="478"/>
        <pc:sldMkLst>
          <pc:docMk/>
          <pc:sldMk cId="2457197956" sldId="256"/>
        </pc:sldMkLst>
        <pc:spChg chg="mod">
          <ac:chgData name="adrien fillon" userId="66f96a88708f0a3f" providerId="LiveId" clId="{B2B73FD0-C7F1-4ABD-B9AC-C691C78CA26D}" dt="2025-01-17T14:54:10.012" v="41" actId="20577"/>
          <ac:spMkLst>
            <pc:docMk/>
            <pc:sldMk cId="2457197956" sldId="256"/>
            <ac:spMk id="2" creationId="{2BF98C2F-63DD-C252-B5CD-9BBA170D4064}"/>
          </ac:spMkLst>
        </pc:spChg>
      </pc:sldChg>
      <pc:sldChg chg="modSp new del mod ord">
        <pc:chgData name="adrien fillon" userId="66f96a88708f0a3f" providerId="LiveId" clId="{B2B73FD0-C7F1-4ABD-B9AC-C691C78CA26D}" dt="2025-01-17T17:25:44.870" v="9878" actId="47"/>
        <pc:sldMkLst>
          <pc:docMk/>
          <pc:sldMk cId="2693445997" sldId="257"/>
        </pc:sldMkLst>
      </pc:sldChg>
      <pc:sldChg chg="modSp new del mod ord">
        <pc:chgData name="adrien fillon" userId="66f96a88708f0a3f" providerId="LiveId" clId="{B2B73FD0-C7F1-4ABD-B9AC-C691C78CA26D}" dt="2025-01-17T16:57:28.891" v="6857" actId="47"/>
        <pc:sldMkLst>
          <pc:docMk/>
          <pc:sldMk cId="1328075855" sldId="258"/>
        </pc:sldMkLst>
      </pc:sldChg>
      <pc:sldChg chg="modSp new del mod ord">
        <pc:chgData name="adrien fillon" userId="66f96a88708f0a3f" providerId="LiveId" clId="{B2B73FD0-C7F1-4ABD-B9AC-C691C78CA26D}" dt="2025-01-17T17:25:44.431" v="9877" actId="47"/>
        <pc:sldMkLst>
          <pc:docMk/>
          <pc:sldMk cId="4154705821" sldId="259"/>
        </pc:sldMkLst>
      </pc:sldChg>
      <pc:sldChg chg="addSp delSp modSp new mod ord modNotesTx">
        <pc:chgData name="adrien fillon" userId="66f96a88708f0a3f" providerId="LiveId" clId="{B2B73FD0-C7F1-4ABD-B9AC-C691C78CA26D}" dt="2025-01-17T16:11:41.068" v="3419" actId="27636"/>
        <pc:sldMkLst>
          <pc:docMk/>
          <pc:sldMk cId="4218905941" sldId="260"/>
        </pc:sldMkLst>
        <pc:spChg chg="mod">
          <ac:chgData name="adrien fillon" userId="66f96a88708f0a3f" providerId="LiveId" clId="{B2B73FD0-C7F1-4ABD-B9AC-C691C78CA26D}" dt="2025-01-17T15:03:09.428" v="496" actId="20577"/>
          <ac:spMkLst>
            <pc:docMk/>
            <pc:sldMk cId="4218905941" sldId="260"/>
            <ac:spMk id="2" creationId="{F9CAD81A-1B47-3B26-22AD-3F5871C2AB13}"/>
          </ac:spMkLst>
        </pc:spChg>
        <pc:spChg chg="mod">
          <ac:chgData name="adrien fillon" userId="66f96a88708f0a3f" providerId="LiveId" clId="{B2B73FD0-C7F1-4ABD-B9AC-C691C78CA26D}" dt="2025-01-17T16:11:41.068" v="3419" actId="27636"/>
          <ac:spMkLst>
            <pc:docMk/>
            <pc:sldMk cId="4218905941" sldId="260"/>
            <ac:spMk id="3" creationId="{8FDB480A-4DEC-6A87-CAD7-136C087320A8}"/>
          </ac:spMkLst>
        </pc:spChg>
        <pc:picChg chg="add mod">
          <ac:chgData name="adrien fillon" userId="66f96a88708f0a3f" providerId="LiveId" clId="{B2B73FD0-C7F1-4ABD-B9AC-C691C78CA26D}" dt="2025-01-17T16:11:38.886" v="3417" actId="1076"/>
          <ac:picMkLst>
            <pc:docMk/>
            <pc:sldMk cId="4218905941" sldId="260"/>
            <ac:picMk id="1026" creationId="{EE812EA0-4272-B872-291F-D2E4251AEA79}"/>
          </ac:picMkLst>
        </pc:picChg>
      </pc:sldChg>
      <pc:sldChg chg="modSp new mod">
        <pc:chgData name="adrien fillon" userId="66f96a88708f0a3f" providerId="LiveId" clId="{B2B73FD0-C7F1-4ABD-B9AC-C691C78CA26D}" dt="2025-03-31T09:10:42.937" v="9906" actId="20577"/>
        <pc:sldMkLst>
          <pc:docMk/>
          <pc:sldMk cId="2107494664" sldId="261"/>
        </pc:sldMkLst>
        <pc:spChg chg="mod">
          <ac:chgData name="adrien fillon" userId="66f96a88708f0a3f" providerId="LiveId" clId="{B2B73FD0-C7F1-4ABD-B9AC-C691C78CA26D}" dt="2025-03-31T09:10:42.937" v="9906" actId="20577"/>
          <ac:spMkLst>
            <pc:docMk/>
            <pc:sldMk cId="2107494664" sldId="261"/>
            <ac:spMk id="3" creationId="{7ADF1884-A5E5-C620-5839-E850D67EE2CC}"/>
          </ac:spMkLst>
        </pc:spChg>
      </pc:sldChg>
      <pc:sldChg chg="add modNotesTx">
        <pc:chgData name="adrien fillon" userId="66f96a88708f0a3f" providerId="LiveId" clId="{B2B73FD0-C7F1-4ABD-B9AC-C691C78CA26D}" dt="2025-01-17T15:56:24.350" v="2820" actId="20577"/>
        <pc:sldMkLst>
          <pc:docMk/>
          <pc:sldMk cId="2543637763" sldId="262"/>
        </pc:sldMkLst>
      </pc:sldChg>
      <pc:sldChg chg="modSp new del mod">
        <pc:chgData name="adrien fillon" userId="66f96a88708f0a3f" providerId="LiveId" clId="{B2B73FD0-C7F1-4ABD-B9AC-C691C78CA26D}" dt="2025-01-17T15:56:13.993" v="2812" actId="2696"/>
        <pc:sldMkLst>
          <pc:docMk/>
          <pc:sldMk cId="3163008941" sldId="262"/>
        </pc:sldMkLst>
      </pc:sldChg>
      <pc:sldChg chg="addSp delSp modSp new del mod">
        <pc:chgData name="adrien fillon" userId="66f96a88708f0a3f" providerId="LiveId" clId="{B2B73FD0-C7F1-4ABD-B9AC-C691C78CA26D}" dt="2025-01-17T15:56:13.993" v="2812" actId="2696"/>
        <pc:sldMkLst>
          <pc:docMk/>
          <pc:sldMk cId="1620594787" sldId="263"/>
        </pc:sldMkLst>
      </pc:sldChg>
      <pc:sldChg chg="add">
        <pc:chgData name="adrien fillon" userId="66f96a88708f0a3f" providerId="LiveId" clId="{B2B73FD0-C7F1-4ABD-B9AC-C691C78CA26D}" dt="2025-01-17T15:56:17.781" v="2813"/>
        <pc:sldMkLst>
          <pc:docMk/>
          <pc:sldMk cId="2670747647" sldId="263"/>
        </pc:sldMkLst>
      </pc:sldChg>
      <pc:sldChg chg="addSp delSp modSp new del mod">
        <pc:chgData name="adrien fillon" userId="66f96a88708f0a3f" providerId="LiveId" clId="{B2B73FD0-C7F1-4ABD-B9AC-C691C78CA26D}" dt="2025-01-17T15:56:13.993" v="2812" actId="2696"/>
        <pc:sldMkLst>
          <pc:docMk/>
          <pc:sldMk cId="1320579246" sldId="264"/>
        </pc:sldMkLst>
      </pc:sldChg>
      <pc:sldChg chg="add">
        <pc:chgData name="adrien fillon" userId="66f96a88708f0a3f" providerId="LiveId" clId="{B2B73FD0-C7F1-4ABD-B9AC-C691C78CA26D}" dt="2025-01-17T15:56:17.781" v="2813"/>
        <pc:sldMkLst>
          <pc:docMk/>
          <pc:sldMk cId="1526132190" sldId="264"/>
        </pc:sldMkLst>
      </pc:sldChg>
      <pc:sldChg chg="add del">
        <pc:chgData name="adrien fillon" userId="66f96a88708f0a3f" providerId="LiveId" clId="{B2B73FD0-C7F1-4ABD-B9AC-C691C78CA26D}" dt="2025-01-17T15:24:27.639" v="1173" actId="47"/>
        <pc:sldMkLst>
          <pc:docMk/>
          <pc:sldMk cId="265957332" sldId="265"/>
        </pc:sldMkLst>
      </pc:sldChg>
      <pc:sldChg chg="addSp new mod modNotesTx">
        <pc:chgData name="adrien fillon" userId="66f96a88708f0a3f" providerId="LiveId" clId="{B2B73FD0-C7F1-4ABD-B9AC-C691C78CA26D}" dt="2025-01-17T15:30:37.182" v="1345" actId="20577"/>
        <pc:sldMkLst>
          <pc:docMk/>
          <pc:sldMk cId="1796760856" sldId="265"/>
        </pc:sldMkLst>
        <pc:picChg chg="add">
          <ac:chgData name="adrien fillon" userId="66f96a88708f0a3f" providerId="LiveId" clId="{B2B73FD0-C7F1-4ABD-B9AC-C691C78CA26D}" dt="2025-01-17T15:25:32.056" v="1175" actId="22"/>
          <ac:picMkLst>
            <pc:docMk/>
            <pc:sldMk cId="1796760856" sldId="265"/>
            <ac:picMk id="5" creationId="{C33025C8-EECD-4B6D-BD92-D34DFA97062A}"/>
          </ac:picMkLst>
        </pc:picChg>
      </pc:sldChg>
      <pc:sldChg chg="new del">
        <pc:chgData name="adrien fillon" userId="66f96a88708f0a3f" providerId="LiveId" clId="{B2B73FD0-C7F1-4ABD-B9AC-C691C78CA26D}" dt="2025-01-17T17:25:49.094" v="9879" actId="47"/>
        <pc:sldMkLst>
          <pc:docMk/>
          <pc:sldMk cId="2606867201" sldId="266"/>
        </pc:sldMkLst>
      </pc:sldChg>
      <pc:sldChg chg="addSp delSp modSp new mod">
        <pc:chgData name="adrien fillon" userId="66f96a88708f0a3f" providerId="LiveId" clId="{B2B73FD0-C7F1-4ABD-B9AC-C691C78CA26D}" dt="2025-01-17T15:38:47.516" v="2132"/>
        <pc:sldMkLst>
          <pc:docMk/>
          <pc:sldMk cId="1632972426" sldId="267"/>
        </pc:sldMkLst>
        <pc:spChg chg="mod">
          <ac:chgData name="adrien fillon" userId="66f96a88708f0a3f" providerId="LiveId" clId="{B2B73FD0-C7F1-4ABD-B9AC-C691C78CA26D}" dt="2025-01-17T15:30:50.453" v="1391" actId="20577"/>
          <ac:spMkLst>
            <pc:docMk/>
            <pc:sldMk cId="1632972426" sldId="267"/>
            <ac:spMk id="2" creationId="{F9DED850-228D-5E5A-37F4-514BF46AF612}"/>
          </ac:spMkLst>
        </pc:spChg>
        <pc:spChg chg="mod">
          <ac:chgData name="adrien fillon" userId="66f96a88708f0a3f" providerId="LiveId" clId="{B2B73FD0-C7F1-4ABD-B9AC-C691C78CA26D}" dt="2025-01-17T15:34:28.295" v="1844" actId="20577"/>
          <ac:spMkLst>
            <pc:docMk/>
            <pc:sldMk cId="1632972426" sldId="267"/>
            <ac:spMk id="3" creationId="{27D6D99C-F084-368F-42EF-62A59B099F0D}"/>
          </ac:spMkLst>
        </pc:spChg>
        <pc:picChg chg="add mod">
          <ac:chgData name="adrien fillon" userId="66f96a88708f0a3f" providerId="LiveId" clId="{B2B73FD0-C7F1-4ABD-B9AC-C691C78CA26D}" dt="2025-01-17T15:33:30.997" v="1713"/>
          <ac:picMkLst>
            <pc:docMk/>
            <pc:sldMk cId="1632972426" sldId="267"/>
            <ac:picMk id="4" creationId="{E3164B1E-19FB-2BA0-8A06-DAAAFEA00815}"/>
          </ac:picMkLst>
        </pc:picChg>
        <pc:picChg chg="add mod">
          <ac:chgData name="adrien fillon" userId="66f96a88708f0a3f" providerId="LiveId" clId="{B2B73FD0-C7F1-4ABD-B9AC-C691C78CA26D}" dt="2025-01-17T15:38:26.302" v="2130" actId="1076"/>
          <ac:picMkLst>
            <pc:docMk/>
            <pc:sldMk cId="1632972426" sldId="267"/>
            <ac:picMk id="6" creationId="{F98E8255-8602-993E-D510-59C7EE834FBD}"/>
          </ac:picMkLst>
        </pc:picChg>
        <pc:inkChg chg="add">
          <ac:chgData name="adrien fillon" userId="66f96a88708f0a3f" providerId="LiveId" clId="{B2B73FD0-C7F1-4ABD-B9AC-C691C78CA26D}" dt="2025-01-17T15:38:47.516" v="2132"/>
          <ac:inkMkLst>
            <pc:docMk/>
            <pc:sldMk cId="1632972426" sldId="267"/>
            <ac:inkMk id="8" creationId="{1C38A5D1-1A55-2B86-0A99-CA20F7F78476}"/>
          </ac:inkMkLst>
        </pc:inkChg>
      </pc:sldChg>
      <pc:sldChg chg="addSp delSp add mod">
        <pc:chgData name="adrien fillon" userId="66f96a88708f0a3f" providerId="LiveId" clId="{B2B73FD0-C7F1-4ABD-B9AC-C691C78CA26D}" dt="2025-01-17T15:39:11.007" v="2138" actId="9405"/>
        <pc:sldMkLst>
          <pc:docMk/>
          <pc:sldMk cId="3238864379" sldId="268"/>
        </pc:sldMkLst>
        <pc:inkChg chg="add">
          <ac:chgData name="adrien fillon" userId="66f96a88708f0a3f" providerId="LiveId" clId="{B2B73FD0-C7F1-4ABD-B9AC-C691C78CA26D}" dt="2025-01-17T15:39:02.254" v="2134" actId="9405"/>
          <ac:inkMkLst>
            <pc:docMk/>
            <pc:sldMk cId="3238864379" sldId="268"/>
            <ac:inkMk id="5" creationId="{899B48CC-04A3-9054-9C5F-B9F1E56C65D5}"/>
          </ac:inkMkLst>
        </pc:inkChg>
        <pc:inkChg chg="add">
          <ac:chgData name="adrien fillon" userId="66f96a88708f0a3f" providerId="LiveId" clId="{B2B73FD0-C7F1-4ABD-B9AC-C691C78CA26D}" dt="2025-01-17T15:39:04.374" v="2136"/>
          <ac:inkMkLst>
            <pc:docMk/>
            <pc:sldMk cId="3238864379" sldId="268"/>
            <ac:inkMk id="9" creationId="{979BC484-2031-FFD5-3F7E-02FEE8F1478D}"/>
          </ac:inkMkLst>
        </pc:inkChg>
        <pc:inkChg chg="add">
          <ac:chgData name="adrien fillon" userId="66f96a88708f0a3f" providerId="LiveId" clId="{B2B73FD0-C7F1-4ABD-B9AC-C691C78CA26D}" dt="2025-01-17T15:39:08.131" v="2137" actId="9405"/>
          <ac:inkMkLst>
            <pc:docMk/>
            <pc:sldMk cId="3238864379" sldId="268"/>
            <ac:inkMk id="10" creationId="{5D0F59E4-46CE-21BD-0610-411FF55B4C91}"/>
          </ac:inkMkLst>
        </pc:inkChg>
        <pc:inkChg chg="add">
          <ac:chgData name="adrien fillon" userId="66f96a88708f0a3f" providerId="LiveId" clId="{B2B73FD0-C7F1-4ABD-B9AC-C691C78CA26D}" dt="2025-01-17T15:39:11.007" v="2138" actId="9405"/>
          <ac:inkMkLst>
            <pc:docMk/>
            <pc:sldMk cId="3238864379" sldId="268"/>
            <ac:inkMk id="11" creationId="{C9ED344A-8A08-7323-4246-0951D9B7B18C}"/>
          </ac:inkMkLst>
        </pc:inkChg>
      </pc:sldChg>
      <pc:sldChg chg="addSp add mod">
        <pc:chgData name="adrien fillon" userId="66f96a88708f0a3f" providerId="LiveId" clId="{B2B73FD0-C7F1-4ABD-B9AC-C691C78CA26D}" dt="2025-01-17T15:39:23.154" v="2142" actId="9405"/>
        <pc:sldMkLst>
          <pc:docMk/>
          <pc:sldMk cId="3887496867" sldId="269"/>
        </pc:sldMkLst>
        <pc:inkChg chg="add">
          <ac:chgData name="adrien fillon" userId="66f96a88708f0a3f" providerId="LiveId" clId="{B2B73FD0-C7F1-4ABD-B9AC-C691C78CA26D}" dt="2025-01-17T15:39:16.405" v="2140" actId="9405"/>
          <ac:inkMkLst>
            <pc:docMk/>
            <pc:sldMk cId="3887496867" sldId="269"/>
            <ac:inkMk id="7" creationId="{1B98CC7F-0407-D43A-39FF-E5593E450CEF}"/>
          </ac:inkMkLst>
        </pc:inkChg>
        <pc:inkChg chg="add">
          <ac:chgData name="adrien fillon" userId="66f96a88708f0a3f" providerId="LiveId" clId="{B2B73FD0-C7F1-4ABD-B9AC-C691C78CA26D}" dt="2025-01-17T15:39:17.878" v="2141" actId="9405"/>
          <ac:inkMkLst>
            <pc:docMk/>
            <pc:sldMk cId="3887496867" sldId="269"/>
            <ac:inkMk id="12" creationId="{6B1E727D-9ECF-9B89-CC0B-E47D1A6FF6A4}"/>
          </ac:inkMkLst>
        </pc:inkChg>
        <pc:inkChg chg="add">
          <ac:chgData name="adrien fillon" userId="66f96a88708f0a3f" providerId="LiveId" clId="{B2B73FD0-C7F1-4ABD-B9AC-C691C78CA26D}" dt="2025-01-17T15:39:23.154" v="2142" actId="9405"/>
          <ac:inkMkLst>
            <pc:docMk/>
            <pc:sldMk cId="3887496867" sldId="269"/>
            <ac:inkMk id="13" creationId="{5533A941-406A-9077-BF03-C4545095F456}"/>
          </ac:inkMkLst>
        </pc:inkChg>
      </pc:sldChg>
      <pc:sldChg chg="addSp add mod">
        <pc:chgData name="adrien fillon" userId="66f96a88708f0a3f" providerId="LiveId" clId="{B2B73FD0-C7F1-4ABD-B9AC-C691C78CA26D}" dt="2025-01-17T15:39:36.974" v="2145" actId="9405"/>
        <pc:sldMkLst>
          <pc:docMk/>
          <pc:sldMk cId="1325171555" sldId="270"/>
        </pc:sldMkLst>
        <pc:inkChg chg="add">
          <ac:chgData name="adrien fillon" userId="66f96a88708f0a3f" providerId="LiveId" clId="{B2B73FD0-C7F1-4ABD-B9AC-C691C78CA26D}" dt="2025-01-17T15:39:34.969" v="2144" actId="9405"/>
          <ac:inkMkLst>
            <pc:docMk/>
            <pc:sldMk cId="1325171555" sldId="270"/>
            <ac:inkMk id="14" creationId="{9AC634FD-BFAB-9EF3-3869-39C9E06F5FA1}"/>
          </ac:inkMkLst>
        </pc:inkChg>
        <pc:inkChg chg="add">
          <ac:chgData name="adrien fillon" userId="66f96a88708f0a3f" providerId="LiveId" clId="{B2B73FD0-C7F1-4ABD-B9AC-C691C78CA26D}" dt="2025-01-17T15:39:36.974" v="2145" actId="9405"/>
          <ac:inkMkLst>
            <pc:docMk/>
            <pc:sldMk cId="1325171555" sldId="270"/>
            <ac:inkMk id="15" creationId="{8558C3E3-7771-5B35-8888-9746D612EC9D}"/>
          </ac:inkMkLst>
        </pc:inkChg>
      </pc:sldChg>
      <pc:sldChg chg="addSp modSp new mod">
        <pc:chgData name="adrien fillon" userId="66f96a88708f0a3f" providerId="LiveId" clId="{B2B73FD0-C7F1-4ABD-B9AC-C691C78CA26D}" dt="2025-01-17T15:41:28.637" v="2163" actId="20577"/>
        <pc:sldMkLst>
          <pc:docMk/>
          <pc:sldMk cId="4116636618" sldId="271"/>
        </pc:sldMkLst>
        <pc:spChg chg="mod">
          <ac:chgData name="adrien fillon" userId="66f96a88708f0a3f" providerId="LiveId" clId="{B2B73FD0-C7F1-4ABD-B9AC-C691C78CA26D}" dt="2025-01-17T15:41:28.637" v="2163" actId="20577"/>
          <ac:spMkLst>
            <pc:docMk/>
            <pc:sldMk cId="4116636618" sldId="271"/>
            <ac:spMk id="3" creationId="{00032F5B-E654-1BD0-FF1D-677E70818DCC}"/>
          </ac:spMkLst>
        </pc:spChg>
        <pc:picChg chg="add mod">
          <ac:chgData name="adrien fillon" userId="66f96a88708f0a3f" providerId="LiveId" clId="{B2B73FD0-C7F1-4ABD-B9AC-C691C78CA26D}" dt="2025-01-17T15:41:22.812" v="2150" actId="1076"/>
          <ac:picMkLst>
            <pc:docMk/>
            <pc:sldMk cId="4116636618" sldId="271"/>
            <ac:picMk id="7170" creationId="{03206A48-1172-3523-3C03-4D0E2E241B91}"/>
          </ac:picMkLst>
        </pc:picChg>
      </pc:sldChg>
      <pc:sldChg chg="addSp modSp new mod">
        <pc:chgData name="adrien fillon" userId="66f96a88708f0a3f" providerId="LiveId" clId="{B2B73FD0-C7F1-4ABD-B9AC-C691C78CA26D}" dt="2025-01-17T15:43:27.322" v="2190" actId="20577"/>
        <pc:sldMkLst>
          <pc:docMk/>
          <pc:sldMk cId="452438184" sldId="272"/>
        </pc:sldMkLst>
        <pc:spChg chg="mod">
          <ac:chgData name="adrien fillon" userId="66f96a88708f0a3f" providerId="LiveId" clId="{B2B73FD0-C7F1-4ABD-B9AC-C691C78CA26D}" dt="2025-01-17T15:43:27.322" v="2190" actId="20577"/>
          <ac:spMkLst>
            <pc:docMk/>
            <pc:sldMk cId="452438184" sldId="272"/>
            <ac:spMk id="3" creationId="{2E73F168-94F2-0247-4804-96E3402B5740}"/>
          </ac:spMkLst>
        </pc:spChg>
        <pc:picChg chg="add mod">
          <ac:chgData name="adrien fillon" userId="66f96a88708f0a3f" providerId="LiveId" clId="{B2B73FD0-C7F1-4ABD-B9AC-C691C78CA26D}" dt="2025-01-17T15:43:10.982" v="2167" actId="1076"/>
          <ac:picMkLst>
            <pc:docMk/>
            <pc:sldMk cId="452438184" sldId="272"/>
            <ac:picMk id="5" creationId="{77D55300-5418-22CE-A0C8-2EC7846B73B4}"/>
          </ac:picMkLst>
        </pc:picChg>
      </pc:sldChg>
      <pc:sldChg chg="addSp delSp modSp add mod">
        <pc:chgData name="adrien fillon" userId="66f96a88708f0a3f" providerId="LiveId" clId="{B2B73FD0-C7F1-4ABD-B9AC-C691C78CA26D}" dt="2025-01-17T15:45:28.985" v="2227" actId="1076"/>
        <pc:sldMkLst>
          <pc:docMk/>
          <pc:sldMk cId="3318526910" sldId="273"/>
        </pc:sldMkLst>
        <pc:spChg chg="mod">
          <ac:chgData name="adrien fillon" userId="66f96a88708f0a3f" providerId="LiveId" clId="{B2B73FD0-C7F1-4ABD-B9AC-C691C78CA26D}" dt="2025-01-17T15:45:27.524" v="2226" actId="20577"/>
          <ac:spMkLst>
            <pc:docMk/>
            <pc:sldMk cId="3318526910" sldId="273"/>
            <ac:spMk id="3" creationId="{2D86F777-E672-614B-18F1-1DB77304D6BD}"/>
          </ac:spMkLst>
        </pc:spChg>
        <pc:picChg chg="add mod">
          <ac:chgData name="adrien fillon" userId="66f96a88708f0a3f" providerId="LiveId" clId="{B2B73FD0-C7F1-4ABD-B9AC-C691C78CA26D}" dt="2025-01-17T15:45:28.985" v="2227" actId="1076"/>
          <ac:picMkLst>
            <pc:docMk/>
            <pc:sldMk cId="3318526910" sldId="273"/>
            <ac:picMk id="8" creationId="{4C08537A-6A8B-AAC2-67BC-5874EA9C1BD0}"/>
          </ac:picMkLst>
        </pc:picChg>
      </pc:sldChg>
      <pc:sldChg chg="addSp modSp new mod">
        <pc:chgData name="adrien fillon" userId="66f96a88708f0a3f" providerId="LiveId" clId="{B2B73FD0-C7F1-4ABD-B9AC-C691C78CA26D}" dt="2025-01-17T15:46:42.684" v="2268" actId="20577"/>
        <pc:sldMkLst>
          <pc:docMk/>
          <pc:sldMk cId="2528841532" sldId="274"/>
        </pc:sldMkLst>
        <pc:spChg chg="mod">
          <ac:chgData name="adrien fillon" userId="66f96a88708f0a3f" providerId="LiveId" clId="{B2B73FD0-C7F1-4ABD-B9AC-C691C78CA26D}" dt="2025-01-17T15:46:42.684" v="2268" actId="20577"/>
          <ac:spMkLst>
            <pc:docMk/>
            <pc:sldMk cId="2528841532" sldId="274"/>
            <ac:spMk id="2" creationId="{C82384F9-3283-4F32-6C82-34B70F2AAE13}"/>
          </ac:spMkLst>
        </pc:spChg>
        <pc:picChg chg="add mod">
          <ac:chgData name="adrien fillon" userId="66f96a88708f0a3f" providerId="LiveId" clId="{B2B73FD0-C7F1-4ABD-B9AC-C691C78CA26D}" dt="2025-01-17T15:46:28.922" v="2233" actId="1076"/>
          <ac:picMkLst>
            <pc:docMk/>
            <pc:sldMk cId="2528841532" sldId="274"/>
            <ac:picMk id="5" creationId="{355575EE-6974-03E7-042F-2835F540D141}"/>
          </ac:picMkLst>
        </pc:picChg>
      </pc:sldChg>
      <pc:sldChg chg="addSp modSp new mod">
        <pc:chgData name="adrien fillon" userId="66f96a88708f0a3f" providerId="LiveId" clId="{B2B73FD0-C7F1-4ABD-B9AC-C691C78CA26D}" dt="2025-01-17T15:47:52.435" v="2283" actId="20577"/>
        <pc:sldMkLst>
          <pc:docMk/>
          <pc:sldMk cId="2037654401" sldId="275"/>
        </pc:sldMkLst>
        <pc:spChg chg="mod">
          <ac:chgData name="adrien fillon" userId="66f96a88708f0a3f" providerId="LiveId" clId="{B2B73FD0-C7F1-4ABD-B9AC-C691C78CA26D}" dt="2025-01-17T15:47:52.435" v="2283" actId="20577"/>
          <ac:spMkLst>
            <pc:docMk/>
            <pc:sldMk cId="2037654401" sldId="275"/>
            <ac:spMk id="2" creationId="{F8DEE37A-C53B-BA03-FBAE-E64BA7B7AE38}"/>
          </ac:spMkLst>
        </pc:spChg>
        <pc:picChg chg="add mod">
          <ac:chgData name="adrien fillon" userId="66f96a88708f0a3f" providerId="LiveId" clId="{B2B73FD0-C7F1-4ABD-B9AC-C691C78CA26D}" dt="2025-01-17T15:47:46.758" v="2272" actId="1076"/>
          <ac:picMkLst>
            <pc:docMk/>
            <pc:sldMk cId="2037654401" sldId="275"/>
            <ac:picMk id="5" creationId="{101CF02F-3B4B-40D5-CFB7-6EA35DA8AF0C}"/>
          </ac:picMkLst>
        </pc:picChg>
      </pc:sldChg>
      <pc:sldChg chg="addSp modSp new mod ord">
        <pc:chgData name="adrien fillon" userId="66f96a88708f0a3f" providerId="LiveId" clId="{B2B73FD0-C7F1-4ABD-B9AC-C691C78CA26D}" dt="2025-01-17T15:52:39.275" v="2306" actId="9405"/>
        <pc:sldMkLst>
          <pc:docMk/>
          <pc:sldMk cId="211163006" sldId="276"/>
        </pc:sldMkLst>
        <pc:spChg chg="mod">
          <ac:chgData name="adrien fillon" userId="66f96a88708f0a3f" providerId="LiveId" clId="{B2B73FD0-C7F1-4ABD-B9AC-C691C78CA26D}" dt="2025-01-17T15:52:20.555" v="2304" actId="20577"/>
          <ac:spMkLst>
            <pc:docMk/>
            <pc:sldMk cId="211163006" sldId="276"/>
            <ac:spMk id="2" creationId="{590D9A09-45EE-4612-F7E9-A5DFB399D984}"/>
          </ac:spMkLst>
        </pc:spChg>
        <pc:picChg chg="add mod">
          <ac:chgData name="adrien fillon" userId="66f96a88708f0a3f" providerId="LiveId" clId="{B2B73FD0-C7F1-4ABD-B9AC-C691C78CA26D}" dt="2025-01-17T15:52:23.267" v="2305" actId="1076"/>
          <ac:picMkLst>
            <pc:docMk/>
            <pc:sldMk cId="211163006" sldId="276"/>
            <ac:picMk id="5" creationId="{30B858CB-3082-382C-C1A2-2179CBF7FBD3}"/>
          </ac:picMkLst>
        </pc:picChg>
        <pc:picChg chg="add mod">
          <ac:chgData name="adrien fillon" userId="66f96a88708f0a3f" providerId="LiveId" clId="{B2B73FD0-C7F1-4ABD-B9AC-C691C78CA26D}" dt="2025-01-17T15:52:15.790" v="2291" actId="1076"/>
          <ac:picMkLst>
            <pc:docMk/>
            <pc:sldMk cId="211163006" sldId="276"/>
            <ac:picMk id="7" creationId="{7B715C6C-A427-D724-9B31-61B564758107}"/>
          </ac:picMkLst>
        </pc:picChg>
        <pc:inkChg chg="add">
          <ac:chgData name="adrien fillon" userId="66f96a88708f0a3f" providerId="LiveId" clId="{B2B73FD0-C7F1-4ABD-B9AC-C691C78CA26D}" dt="2025-01-17T15:52:39.275" v="2306" actId="9405"/>
          <ac:inkMkLst>
            <pc:docMk/>
            <pc:sldMk cId="211163006" sldId="276"/>
            <ac:inkMk id="8" creationId="{A222790B-B3BF-50EB-28D4-0B9325ECC8A2}"/>
          </ac:inkMkLst>
        </pc:inkChg>
      </pc:sldChg>
      <pc:sldChg chg="addSp delSp modSp new mod">
        <pc:chgData name="adrien fillon" userId="66f96a88708f0a3f" providerId="LiveId" clId="{B2B73FD0-C7F1-4ABD-B9AC-C691C78CA26D}" dt="2025-01-17T15:55:26.105" v="2725" actId="20577"/>
        <pc:sldMkLst>
          <pc:docMk/>
          <pc:sldMk cId="353097339" sldId="277"/>
        </pc:sldMkLst>
        <pc:spChg chg="mod">
          <ac:chgData name="adrien fillon" userId="66f96a88708f0a3f" providerId="LiveId" clId="{B2B73FD0-C7F1-4ABD-B9AC-C691C78CA26D}" dt="2025-01-17T15:55:26.105" v="2725" actId="20577"/>
          <ac:spMkLst>
            <pc:docMk/>
            <pc:sldMk cId="353097339" sldId="277"/>
            <ac:spMk id="3" creationId="{A3E7C63C-280F-6419-3BE6-6BE4E54E24FD}"/>
          </ac:spMkLst>
        </pc:spChg>
      </pc:sldChg>
      <pc:sldChg chg="modSp new mod">
        <pc:chgData name="adrien fillon" userId="66f96a88708f0a3f" providerId="LiveId" clId="{B2B73FD0-C7F1-4ABD-B9AC-C691C78CA26D}" dt="2025-01-17T15:55:49.885" v="2811" actId="20577"/>
        <pc:sldMkLst>
          <pc:docMk/>
          <pc:sldMk cId="262855016" sldId="278"/>
        </pc:sldMkLst>
        <pc:spChg chg="mod">
          <ac:chgData name="adrien fillon" userId="66f96a88708f0a3f" providerId="LiveId" clId="{B2B73FD0-C7F1-4ABD-B9AC-C691C78CA26D}" dt="2025-01-17T15:55:49.885" v="2811" actId="20577"/>
          <ac:spMkLst>
            <pc:docMk/>
            <pc:sldMk cId="262855016" sldId="278"/>
            <ac:spMk id="2" creationId="{86C6DCDB-99CF-B6A3-8CFF-25F36C051781}"/>
          </ac:spMkLst>
        </pc:spChg>
      </pc:sldChg>
      <pc:sldChg chg="modSp new add del mod">
        <pc:chgData name="adrien fillon" userId="66f96a88708f0a3f" providerId="LiveId" clId="{B2B73FD0-C7F1-4ABD-B9AC-C691C78CA26D}" dt="2025-01-17T17:25:27.968" v="9876" actId="20577"/>
        <pc:sldMkLst>
          <pc:docMk/>
          <pc:sldMk cId="3847909237" sldId="279"/>
        </pc:sldMkLst>
        <pc:spChg chg="mod">
          <ac:chgData name="adrien fillon" userId="66f96a88708f0a3f" providerId="LiveId" clId="{B2B73FD0-C7F1-4ABD-B9AC-C691C78CA26D}" dt="2025-01-17T17:25:27.968" v="9876" actId="20577"/>
          <ac:spMkLst>
            <pc:docMk/>
            <pc:sldMk cId="3847909237" sldId="279"/>
            <ac:spMk id="3" creationId="{9252B349-AEEA-1B5B-1E42-C9392CEF00DF}"/>
          </ac:spMkLst>
        </pc:spChg>
      </pc:sldChg>
      <pc:sldChg chg="addSp modSp add del mod modNotesTx">
        <pc:chgData name="adrien fillon" userId="66f96a88708f0a3f" providerId="LiveId" clId="{B2B73FD0-C7F1-4ABD-B9AC-C691C78CA26D}" dt="2025-01-17T16:21:27.079" v="3996" actId="20577"/>
        <pc:sldMkLst>
          <pc:docMk/>
          <pc:sldMk cId="3977930345" sldId="280"/>
        </pc:sldMkLst>
        <pc:spChg chg="mod">
          <ac:chgData name="adrien fillon" userId="66f96a88708f0a3f" providerId="LiveId" clId="{B2B73FD0-C7F1-4ABD-B9AC-C691C78CA26D}" dt="2025-01-17T16:21:27.079" v="3996" actId="20577"/>
          <ac:spMkLst>
            <pc:docMk/>
            <pc:sldMk cId="3977930345" sldId="280"/>
            <ac:spMk id="3" creationId="{55CAA947-C2DF-C843-0E7C-C752B6110A1F}"/>
          </ac:spMkLst>
        </pc:spChg>
        <pc:picChg chg="add mod">
          <ac:chgData name="adrien fillon" userId="66f96a88708f0a3f" providerId="LiveId" clId="{B2B73FD0-C7F1-4ABD-B9AC-C691C78CA26D}" dt="2025-01-17T16:18:40.385" v="3626" actId="1076"/>
          <ac:picMkLst>
            <pc:docMk/>
            <pc:sldMk cId="3977930345" sldId="280"/>
            <ac:picMk id="5" creationId="{A4BFEB20-1900-B6B8-ACB5-CF26E42BAB3E}"/>
          </ac:picMkLst>
        </pc:picChg>
        <pc:picChg chg="add mod">
          <ac:chgData name="adrien fillon" userId="66f96a88708f0a3f" providerId="LiveId" clId="{B2B73FD0-C7F1-4ABD-B9AC-C691C78CA26D}" dt="2025-01-17T16:18:41.712" v="3627" actId="1076"/>
          <ac:picMkLst>
            <pc:docMk/>
            <pc:sldMk cId="3977930345" sldId="280"/>
            <ac:picMk id="7" creationId="{076F9475-86DD-9500-241E-7E389003C8C0}"/>
          </ac:picMkLst>
        </pc:picChg>
        <pc:picChg chg="add mod">
          <ac:chgData name="adrien fillon" userId="66f96a88708f0a3f" providerId="LiveId" clId="{B2B73FD0-C7F1-4ABD-B9AC-C691C78CA26D}" dt="2025-01-17T16:19:10.622" v="3630" actId="1076"/>
          <ac:picMkLst>
            <pc:docMk/>
            <pc:sldMk cId="3977930345" sldId="280"/>
            <ac:picMk id="9" creationId="{C6F244E5-5EB0-DAC8-8066-B5E4095B3E3C}"/>
          </ac:picMkLst>
        </pc:picChg>
      </pc:sldChg>
      <pc:sldChg chg="addSp modSp new mod">
        <pc:chgData name="adrien fillon" userId="66f96a88708f0a3f" providerId="LiveId" clId="{B2B73FD0-C7F1-4ABD-B9AC-C691C78CA26D}" dt="2025-01-17T16:01:00.238" v="3004" actId="1076"/>
        <pc:sldMkLst>
          <pc:docMk/>
          <pc:sldMk cId="2445184134" sldId="281"/>
        </pc:sldMkLst>
        <pc:spChg chg="mod">
          <ac:chgData name="adrien fillon" userId="66f96a88708f0a3f" providerId="LiveId" clId="{B2B73FD0-C7F1-4ABD-B9AC-C691C78CA26D}" dt="2025-01-17T16:00:18.580" v="3002" actId="20577"/>
          <ac:spMkLst>
            <pc:docMk/>
            <pc:sldMk cId="2445184134" sldId="281"/>
            <ac:spMk id="2" creationId="{5FD45EDD-82A1-1366-8E19-239CC8644621}"/>
          </ac:spMkLst>
        </pc:spChg>
        <pc:picChg chg="add mod">
          <ac:chgData name="adrien fillon" userId="66f96a88708f0a3f" providerId="LiveId" clId="{B2B73FD0-C7F1-4ABD-B9AC-C691C78CA26D}" dt="2025-01-17T16:01:00.238" v="3004" actId="1076"/>
          <ac:picMkLst>
            <pc:docMk/>
            <pc:sldMk cId="2445184134" sldId="281"/>
            <ac:picMk id="5" creationId="{8DD56D0C-47F1-F00F-9F7A-922F84E30727}"/>
          </ac:picMkLst>
        </pc:picChg>
      </pc:sldChg>
      <pc:sldChg chg="delSp modSp add mod modNotesTx">
        <pc:chgData name="adrien fillon" userId="66f96a88708f0a3f" providerId="LiveId" clId="{B2B73FD0-C7F1-4ABD-B9AC-C691C78CA26D}" dt="2025-01-17T16:27:55.661" v="4929" actId="20577"/>
        <pc:sldMkLst>
          <pc:docMk/>
          <pc:sldMk cId="2970708457" sldId="282"/>
        </pc:sldMkLst>
        <pc:spChg chg="mod">
          <ac:chgData name="adrien fillon" userId="66f96a88708f0a3f" providerId="LiveId" clId="{B2B73FD0-C7F1-4ABD-B9AC-C691C78CA26D}" dt="2025-01-17T16:24:23.324" v="4439" actId="20577"/>
          <ac:spMkLst>
            <pc:docMk/>
            <pc:sldMk cId="2970708457" sldId="282"/>
            <ac:spMk id="3" creationId="{5CF68451-6EC2-8DC7-5419-7A6C15F1022A}"/>
          </ac:spMkLst>
        </pc:spChg>
      </pc:sldChg>
      <pc:sldChg chg="modSp new mod">
        <pc:chgData name="adrien fillon" userId="66f96a88708f0a3f" providerId="LiveId" clId="{B2B73FD0-C7F1-4ABD-B9AC-C691C78CA26D}" dt="2025-01-17T16:24:50.807" v="4492" actId="20577"/>
        <pc:sldMkLst>
          <pc:docMk/>
          <pc:sldMk cId="3903141970" sldId="283"/>
        </pc:sldMkLst>
      </pc:sldChg>
      <pc:sldChg chg="addSp modSp add mod modNotesTx">
        <pc:chgData name="adrien fillon" userId="66f96a88708f0a3f" providerId="LiveId" clId="{B2B73FD0-C7F1-4ABD-B9AC-C691C78CA26D}" dt="2025-01-17T16:30:06.880" v="4937" actId="313"/>
        <pc:sldMkLst>
          <pc:docMk/>
          <pc:sldMk cId="3103240064" sldId="284"/>
        </pc:sldMkLst>
        <pc:spChg chg="mod">
          <ac:chgData name="adrien fillon" userId="66f96a88708f0a3f" providerId="LiveId" clId="{B2B73FD0-C7F1-4ABD-B9AC-C691C78CA26D}" dt="2025-01-17T16:30:06.880" v="4937" actId="313"/>
          <ac:spMkLst>
            <pc:docMk/>
            <pc:sldMk cId="3103240064" sldId="284"/>
            <ac:spMk id="3" creationId="{A70C24E9-AB8F-2CBB-A923-06D14443D298}"/>
          </ac:spMkLst>
        </pc:spChg>
        <pc:picChg chg="add mod">
          <ac:chgData name="adrien fillon" userId="66f96a88708f0a3f" providerId="LiveId" clId="{B2B73FD0-C7F1-4ABD-B9AC-C691C78CA26D}" dt="2025-01-17T16:30:05.497" v="4936" actId="1076"/>
          <ac:picMkLst>
            <pc:docMk/>
            <pc:sldMk cId="3103240064" sldId="284"/>
            <ac:picMk id="8194" creationId="{78F09A97-F930-4279-127E-C11EC6A44D73}"/>
          </ac:picMkLst>
        </pc:picChg>
      </pc:sldChg>
      <pc:sldChg chg="addSp delSp modSp add mod modNotesTx">
        <pc:chgData name="adrien fillon" userId="66f96a88708f0a3f" providerId="LiveId" clId="{B2B73FD0-C7F1-4ABD-B9AC-C691C78CA26D}" dt="2025-01-17T16:33:49.728" v="5558" actId="20577"/>
        <pc:sldMkLst>
          <pc:docMk/>
          <pc:sldMk cId="1281345685" sldId="285"/>
        </pc:sldMkLst>
        <pc:spChg chg="mod">
          <ac:chgData name="adrien fillon" userId="66f96a88708f0a3f" providerId="LiveId" clId="{B2B73FD0-C7F1-4ABD-B9AC-C691C78CA26D}" dt="2025-01-17T16:32:57.054" v="5321" actId="20577"/>
          <ac:spMkLst>
            <pc:docMk/>
            <pc:sldMk cId="1281345685" sldId="285"/>
            <ac:spMk id="3" creationId="{FF1D8963-1BF6-1D1C-01DD-5D7360042B01}"/>
          </ac:spMkLst>
        </pc:spChg>
        <pc:picChg chg="add mod">
          <ac:chgData name="adrien fillon" userId="66f96a88708f0a3f" providerId="LiveId" clId="{B2B73FD0-C7F1-4ABD-B9AC-C691C78CA26D}" dt="2025-01-17T16:33:10.058" v="5325" actId="1076"/>
          <ac:picMkLst>
            <pc:docMk/>
            <pc:sldMk cId="1281345685" sldId="285"/>
            <ac:picMk id="5" creationId="{B551D3AE-83AB-7033-51FE-A15D64F31BAE}"/>
          </ac:picMkLst>
        </pc:picChg>
      </pc:sldChg>
      <pc:sldChg chg="addSp delSp modSp add mod modNotesTx">
        <pc:chgData name="adrien fillon" userId="66f96a88708f0a3f" providerId="LiveId" clId="{B2B73FD0-C7F1-4ABD-B9AC-C691C78CA26D}" dt="2025-03-31T09:40:24.325" v="9916" actId="20577"/>
        <pc:sldMkLst>
          <pc:docMk/>
          <pc:sldMk cId="764831397" sldId="286"/>
        </pc:sldMkLst>
        <pc:spChg chg="mod">
          <ac:chgData name="adrien fillon" userId="66f96a88708f0a3f" providerId="LiveId" clId="{B2B73FD0-C7F1-4ABD-B9AC-C691C78CA26D}" dt="2025-01-17T16:39:37.463" v="6199" actId="20577"/>
          <ac:spMkLst>
            <pc:docMk/>
            <pc:sldMk cId="764831397" sldId="286"/>
            <ac:spMk id="3" creationId="{2B7357E2-8382-B062-7A8E-22941BD60180}"/>
          </ac:spMkLst>
        </pc:spChg>
        <pc:spChg chg="add mod">
          <ac:chgData name="adrien fillon" userId="66f96a88708f0a3f" providerId="LiveId" clId="{B2B73FD0-C7F1-4ABD-B9AC-C691C78CA26D}" dt="2025-01-17T16:41:07.699" v="6214" actId="1076"/>
          <ac:spMkLst>
            <pc:docMk/>
            <pc:sldMk cId="764831397" sldId="286"/>
            <ac:spMk id="6" creationId="{A76E9A6A-20C0-5782-07C9-F52DEA6DD023}"/>
          </ac:spMkLst>
        </pc:spChg>
        <pc:spChg chg="add mod">
          <ac:chgData name="adrien fillon" userId="66f96a88708f0a3f" providerId="LiveId" clId="{B2B73FD0-C7F1-4ABD-B9AC-C691C78CA26D}" dt="2025-01-17T16:41:22.602" v="6217" actId="6549"/>
          <ac:spMkLst>
            <pc:docMk/>
            <pc:sldMk cId="764831397" sldId="286"/>
            <ac:spMk id="8" creationId="{3C578226-D03A-A953-BDD3-733588037AB2}"/>
          </ac:spMkLst>
        </pc:spChg>
      </pc:sldChg>
      <pc:sldChg chg="addSp delSp modSp add mod ord">
        <pc:chgData name="adrien fillon" userId="66f96a88708f0a3f" providerId="LiveId" clId="{B2B73FD0-C7F1-4ABD-B9AC-C691C78CA26D}" dt="2025-01-17T16:56:35.092" v="6856" actId="20577"/>
        <pc:sldMkLst>
          <pc:docMk/>
          <pc:sldMk cId="274258157" sldId="287"/>
        </pc:sldMkLst>
        <pc:spChg chg="mod">
          <ac:chgData name="adrien fillon" userId="66f96a88708f0a3f" providerId="LiveId" clId="{B2B73FD0-C7F1-4ABD-B9AC-C691C78CA26D}" dt="2025-01-17T16:56:35.092" v="6856" actId="20577"/>
          <ac:spMkLst>
            <pc:docMk/>
            <pc:sldMk cId="274258157" sldId="287"/>
            <ac:spMk id="3" creationId="{9E37BCAF-86D6-A30D-3251-6C0FFEF98388}"/>
          </ac:spMkLst>
        </pc:spChg>
        <pc:spChg chg="add mod">
          <ac:chgData name="adrien fillon" userId="66f96a88708f0a3f" providerId="LiveId" clId="{B2B73FD0-C7F1-4ABD-B9AC-C691C78CA26D}" dt="2025-01-17T16:56:18.607" v="6804" actId="1076"/>
          <ac:spMkLst>
            <pc:docMk/>
            <pc:sldMk cId="274258157" sldId="287"/>
            <ac:spMk id="9" creationId="{05181A04-DDB5-8FA2-E62B-370C2EF61104}"/>
          </ac:spMkLst>
        </pc:spChg>
        <pc:picChg chg="add mod">
          <ac:chgData name="adrien fillon" userId="66f96a88708f0a3f" providerId="LiveId" clId="{B2B73FD0-C7F1-4ABD-B9AC-C691C78CA26D}" dt="2025-01-17T16:56:16.959" v="6803" actId="1076"/>
          <ac:picMkLst>
            <pc:docMk/>
            <pc:sldMk cId="274258157" sldId="287"/>
            <ac:picMk id="5" creationId="{1DD0F755-1192-706A-04FF-2B2F3A7CC2D6}"/>
          </ac:picMkLst>
        </pc:picChg>
      </pc:sldChg>
      <pc:sldChg chg="new del">
        <pc:chgData name="adrien fillon" userId="66f96a88708f0a3f" providerId="LiveId" clId="{B2B73FD0-C7F1-4ABD-B9AC-C691C78CA26D}" dt="2025-01-17T16:42:13.884" v="6221" actId="47"/>
        <pc:sldMkLst>
          <pc:docMk/>
          <pc:sldMk cId="2797361899" sldId="287"/>
        </pc:sldMkLst>
      </pc:sldChg>
      <pc:sldChg chg="addSp delSp modSp add mod">
        <pc:chgData name="adrien fillon" userId="66f96a88708f0a3f" providerId="LiveId" clId="{B2B73FD0-C7F1-4ABD-B9AC-C691C78CA26D}" dt="2025-01-17T16:56:09.178" v="6798" actId="1076"/>
        <pc:sldMkLst>
          <pc:docMk/>
          <pc:sldMk cId="726100378" sldId="288"/>
        </pc:sldMkLst>
        <pc:spChg chg="mod">
          <ac:chgData name="adrien fillon" userId="66f96a88708f0a3f" providerId="LiveId" clId="{B2B73FD0-C7F1-4ABD-B9AC-C691C78CA26D}" dt="2025-01-17T16:55:11.449" v="6792" actId="20577"/>
          <ac:spMkLst>
            <pc:docMk/>
            <pc:sldMk cId="726100378" sldId="288"/>
            <ac:spMk id="3" creationId="{05A5A170-1BA1-BB2A-10EA-5C60D953E4EA}"/>
          </ac:spMkLst>
        </pc:spChg>
        <pc:picChg chg="add mod">
          <ac:chgData name="adrien fillon" userId="66f96a88708f0a3f" providerId="LiveId" clId="{B2B73FD0-C7F1-4ABD-B9AC-C691C78CA26D}" dt="2025-01-17T16:55:13.909" v="6794" actId="1076"/>
          <ac:picMkLst>
            <pc:docMk/>
            <pc:sldMk cId="726100378" sldId="288"/>
            <ac:picMk id="6" creationId="{27793CCC-5033-ADB6-6050-C6E907803EDD}"/>
          </ac:picMkLst>
        </pc:picChg>
        <pc:picChg chg="add mod">
          <ac:chgData name="adrien fillon" userId="66f96a88708f0a3f" providerId="LiveId" clId="{B2B73FD0-C7F1-4ABD-B9AC-C691C78CA26D}" dt="2025-01-17T16:56:09.178" v="6798" actId="1076"/>
          <ac:picMkLst>
            <pc:docMk/>
            <pc:sldMk cId="726100378" sldId="288"/>
            <ac:picMk id="8" creationId="{8BB38DF8-2E53-C7A5-4105-0EF2AEBD56A2}"/>
          </ac:picMkLst>
        </pc:picChg>
      </pc:sldChg>
      <pc:sldChg chg="delSp modSp add mod">
        <pc:chgData name="adrien fillon" userId="66f96a88708f0a3f" providerId="LiveId" clId="{B2B73FD0-C7F1-4ABD-B9AC-C691C78CA26D}" dt="2025-01-17T17:01:00.237" v="7362" actId="20577"/>
        <pc:sldMkLst>
          <pc:docMk/>
          <pc:sldMk cId="1974693434" sldId="289"/>
        </pc:sldMkLst>
        <pc:spChg chg="mod">
          <ac:chgData name="adrien fillon" userId="66f96a88708f0a3f" providerId="LiveId" clId="{B2B73FD0-C7F1-4ABD-B9AC-C691C78CA26D}" dt="2025-01-17T17:01:00.237" v="7362" actId="20577"/>
          <ac:spMkLst>
            <pc:docMk/>
            <pc:sldMk cId="1974693434" sldId="289"/>
            <ac:spMk id="3" creationId="{EAE85C34-CB5C-6E7B-1CB2-AD9110D90F8B}"/>
          </ac:spMkLst>
        </pc:spChg>
      </pc:sldChg>
      <pc:sldChg chg="new del">
        <pc:chgData name="adrien fillon" userId="66f96a88708f0a3f" providerId="LiveId" clId="{B2B73FD0-C7F1-4ABD-B9AC-C691C78CA26D}" dt="2025-01-17T17:04:44.020" v="7801" actId="47"/>
        <pc:sldMkLst>
          <pc:docMk/>
          <pc:sldMk cId="2485432520" sldId="290"/>
        </pc:sldMkLst>
      </pc:sldChg>
      <pc:sldChg chg="addSp modSp add mod">
        <pc:chgData name="adrien fillon" userId="66f96a88708f0a3f" providerId="LiveId" clId="{B2B73FD0-C7F1-4ABD-B9AC-C691C78CA26D}" dt="2025-01-17T17:04:58.353" v="7838" actId="1076"/>
        <pc:sldMkLst>
          <pc:docMk/>
          <pc:sldMk cId="4055263061" sldId="291"/>
        </pc:sldMkLst>
        <pc:spChg chg="mod">
          <ac:chgData name="adrien fillon" userId="66f96a88708f0a3f" providerId="LiveId" clId="{B2B73FD0-C7F1-4ABD-B9AC-C691C78CA26D}" dt="2025-01-17T17:04:56.051" v="7837" actId="20577"/>
          <ac:spMkLst>
            <pc:docMk/>
            <pc:sldMk cId="4055263061" sldId="291"/>
            <ac:spMk id="3" creationId="{6B689E92-2472-9BA3-8037-DEF2E1028509}"/>
          </ac:spMkLst>
        </pc:spChg>
        <pc:picChg chg="add mod">
          <ac:chgData name="adrien fillon" userId="66f96a88708f0a3f" providerId="LiveId" clId="{B2B73FD0-C7F1-4ABD-B9AC-C691C78CA26D}" dt="2025-01-17T17:04:58.353" v="7838" actId="1076"/>
          <ac:picMkLst>
            <pc:docMk/>
            <pc:sldMk cId="4055263061" sldId="291"/>
            <ac:picMk id="5" creationId="{383DF14C-0C3C-49D8-EA24-C118F558731B}"/>
          </ac:picMkLst>
        </pc:picChg>
      </pc:sldChg>
      <pc:sldChg chg="new del">
        <pc:chgData name="adrien fillon" userId="66f96a88708f0a3f" providerId="LiveId" clId="{B2B73FD0-C7F1-4ABD-B9AC-C691C78CA26D}" dt="2025-01-17T17:04:43.735" v="7800" actId="47"/>
        <pc:sldMkLst>
          <pc:docMk/>
          <pc:sldMk cId="289316664" sldId="292"/>
        </pc:sldMkLst>
      </pc:sldChg>
      <pc:sldChg chg="delSp modSp add mod">
        <pc:chgData name="adrien fillon" userId="66f96a88708f0a3f" providerId="LiveId" clId="{B2B73FD0-C7F1-4ABD-B9AC-C691C78CA26D}" dt="2025-01-17T17:10:37.558" v="8834" actId="20577"/>
        <pc:sldMkLst>
          <pc:docMk/>
          <pc:sldMk cId="2011907612" sldId="292"/>
        </pc:sldMkLst>
        <pc:spChg chg="mod">
          <ac:chgData name="adrien fillon" userId="66f96a88708f0a3f" providerId="LiveId" clId="{B2B73FD0-C7F1-4ABD-B9AC-C691C78CA26D}" dt="2025-01-17T17:10:37.558" v="8834" actId="20577"/>
          <ac:spMkLst>
            <pc:docMk/>
            <pc:sldMk cId="2011907612" sldId="292"/>
            <ac:spMk id="3" creationId="{0F3E2396-0996-D7E2-A929-44CD034E821C}"/>
          </ac:spMkLst>
        </pc:spChg>
      </pc:sldChg>
      <pc:sldChg chg="addSp modSp new mod">
        <pc:chgData name="adrien fillon" userId="66f96a88708f0a3f" providerId="LiveId" clId="{B2B73FD0-C7F1-4ABD-B9AC-C691C78CA26D}" dt="2025-01-17T17:24:20.385" v="9874" actId="27636"/>
        <pc:sldMkLst>
          <pc:docMk/>
          <pc:sldMk cId="329613016" sldId="293"/>
        </pc:sldMkLst>
        <pc:spChg chg="mod">
          <ac:chgData name="adrien fillon" userId="66f96a88708f0a3f" providerId="LiveId" clId="{B2B73FD0-C7F1-4ABD-B9AC-C691C78CA26D}" dt="2025-01-17T17:17:15.294" v="9215" actId="20577"/>
          <ac:spMkLst>
            <pc:docMk/>
            <pc:sldMk cId="329613016" sldId="293"/>
            <ac:spMk id="2" creationId="{B1795793-D79F-0FEB-00DB-9D6754668D0C}"/>
          </ac:spMkLst>
        </pc:spChg>
        <pc:spChg chg="mod">
          <ac:chgData name="adrien fillon" userId="66f96a88708f0a3f" providerId="LiveId" clId="{B2B73FD0-C7F1-4ABD-B9AC-C691C78CA26D}" dt="2025-01-17T17:24:20.385" v="9874" actId="27636"/>
          <ac:spMkLst>
            <pc:docMk/>
            <pc:sldMk cId="329613016" sldId="293"/>
            <ac:spMk id="3" creationId="{06D8F5E0-A9CF-8461-5912-21774E800744}"/>
          </ac:spMkLst>
        </pc:spChg>
        <pc:picChg chg="add mod">
          <ac:chgData name="adrien fillon" userId="66f96a88708f0a3f" providerId="LiveId" clId="{B2B73FD0-C7F1-4ABD-B9AC-C691C78CA26D}" dt="2025-01-17T17:20:45.841" v="9456" actId="1076"/>
          <ac:picMkLst>
            <pc:docMk/>
            <pc:sldMk cId="329613016" sldId="293"/>
            <ac:picMk id="5" creationId="{A1D20269-4CD9-C1AB-E5D0-67F5CE5B96FD}"/>
          </ac:picMkLst>
        </pc:picChg>
      </pc:sldChg>
      <pc:sldChg chg="addSp delSp modSp add mod">
        <pc:chgData name="adrien fillon" userId="66f96a88708f0a3f" providerId="LiveId" clId="{B2B73FD0-C7F1-4ABD-B9AC-C691C78CA26D}" dt="2025-01-17T17:17:10.233" v="9204" actId="1076"/>
        <pc:sldMkLst>
          <pc:docMk/>
          <pc:sldMk cId="3855541995" sldId="294"/>
        </pc:sldMkLst>
        <pc:spChg chg="mod">
          <ac:chgData name="adrien fillon" userId="66f96a88708f0a3f" providerId="LiveId" clId="{B2B73FD0-C7F1-4ABD-B9AC-C691C78CA26D}" dt="2025-01-17T17:12:16.805" v="8848" actId="14100"/>
          <ac:spMkLst>
            <pc:docMk/>
            <pc:sldMk cId="3855541995" sldId="294"/>
            <ac:spMk id="3" creationId="{CF3FC5F9-E303-E908-F233-3582D851B21B}"/>
          </ac:spMkLst>
        </pc:spChg>
        <pc:spChg chg="add mod">
          <ac:chgData name="adrien fillon" userId="66f96a88708f0a3f" providerId="LiveId" clId="{B2B73FD0-C7F1-4ABD-B9AC-C691C78CA26D}" dt="2025-01-17T17:14:37.460" v="8850" actId="14100"/>
          <ac:spMkLst>
            <pc:docMk/>
            <pc:sldMk cId="3855541995" sldId="294"/>
            <ac:spMk id="6" creationId="{7F9537FE-976F-466D-CBD3-D46E5AFD681E}"/>
          </ac:spMkLst>
        </pc:spChg>
        <pc:spChg chg="add mod">
          <ac:chgData name="adrien fillon" userId="66f96a88708f0a3f" providerId="LiveId" clId="{B2B73FD0-C7F1-4ABD-B9AC-C691C78CA26D}" dt="2025-01-17T17:15:19.514" v="9000" actId="1076"/>
          <ac:spMkLst>
            <pc:docMk/>
            <pc:sldMk cId="3855541995" sldId="294"/>
            <ac:spMk id="7" creationId="{66E09DED-0E84-B9BF-2BE9-ED6F7770EE20}"/>
          </ac:spMkLst>
        </pc:spChg>
        <pc:spChg chg="add mod">
          <ac:chgData name="adrien fillon" userId="66f96a88708f0a3f" providerId="LiveId" clId="{B2B73FD0-C7F1-4ABD-B9AC-C691C78CA26D}" dt="2025-01-17T17:15:27.552" v="9004" actId="1076"/>
          <ac:spMkLst>
            <pc:docMk/>
            <pc:sldMk cId="3855541995" sldId="294"/>
            <ac:spMk id="8" creationId="{7DECFFA5-44D2-10D2-FDD2-E61EDBACF625}"/>
          </ac:spMkLst>
        </pc:spChg>
        <pc:spChg chg="add mod">
          <ac:chgData name="adrien fillon" userId="66f96a88708f0a3f" providerId="LiveId" clId="{B2B73FD0-C7F1-4ABD-B9AC-C691C78CA26D}" dt="2025-01-17T17:17:10.233" v="9204" actId="1076"/>
          <ac:spMkLst>
            <pc:docMk/>
            <pc:sldMk cId="3855541995" sldId="294"/>
            <ac:spMk id="9" creationId="{83C4D2D8-1C3D-A841-5629-FB026C30F5D6}"/>
          </ac:spMkLst>
        </pc:spChg>
      </pc:sldChg>
      <pc:sldChg chg="modAnim">
        <pc:chgData name="adrien fillon" userId="66f96a88708f0a3f" providerId="LiveId" clId="{B2B73FD0-C7F1-4ABD-B9AC-C691C78CA26D}" dt="2025-03-31T09:26:13.202" v="9908"/>
        <pc:sldMkLst>
          <pc:docMk/>
          <pc:sldMk cId="3232722698" sldId="305"/>
        </pc:sldMkLst>
      </pc:sldChg>
      <pc:sldChg chg="modAnim">
        <pc:chgData name="adrien fillon" userId="66f96a88708f0a3f" providerId="LiveId" clId="{B2B73FD0-C7F1-4ABD-B9AC-C691C78CA26D}" dt="2025-03-31T09:26:07.459" v="9907"/>
        <pc:sldMkLst>
          <pc:docMk/>
          <pc:sldMk cId="1774911234" sldId="30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52:39.2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0 326,'61'0,"-14"-2,1 3,79 12,-74-7,1-1,-1-3,57-6,-4 2,1550 2,-1506 20,-110-19,75 11,-85-8,0-2,54-3,31 1,-54 9,-40-5,0-1,26 1,425-5,-284 20,3123-20,-3161-18,-48 21,78-4,-119-7,-40 5,0 1,27 0,554 3,-452 20,-100-19,93 12,-93-8,0-1,85-6,-35-1,4284 3,-4235-19,492 20,-491-21,904 20,-1040 0,-1-1,1 0,-1-1,1-1,-1 0,0-1,0 0,0-1,17-10,-29 15,0-1,0 0,0 0,0 0,-1 1,1-1,0 0,0 0,-1 0,1-1,-1 1,1 0,-1 0,1 0,-1 0,0 0,1-1,-1 1,0 0,0 0,0-1,0 1,0 0,0 0,0 0,-1-1,1 1,0 0,-1 0,1 0,-1 0,1 0,-1-1,1 1,-1 0,0 0,0 0,1 1,-1-1,0 0,0 0,0 0,0 0,0 1,-2-2,-8-6,0 0,0 0,-17-7,17 9,-5-3,0 1,0 1,-1 1,0 1,0 0,0 1,-26-3,-11 3,-60 2,64 3,-100-21,115 21,0 1,-51 11,-2-7,67-6,0 1,-40 7,24-2,0-2,0-2,0-1,-39-4,-12 0,-778 3,678-19,-527 20,565-21,104 20,20 1,0-1,0-2,-46-8,-75-12,-18 7,-5-8,101 17,-138 6,88 2,-1668-2,1599-19,97 21,-100-4,130-7,40 5,0 1,-26 0,-7 2,-81-12,66 7,0 3,-70 5,21 1,67-2,19 0,0-1,1-2,-57-9,52 5,0 2,-1 1,0 3,-41 3,-10 0,10-3,-107 14,11 4,5 2,142-17,-52-1,56-2,0 0,1 2,-33 6,18-2,1-2,-1-2,0-1,-40-4,-12 0,-2338 3,2239-19,-452 20,491-21,49 11,-8-1,72 10,0-2,-47-9,33 5,0 3,-84 5,34 1,63-3,11 1,-1-2,0 0,-52-10,44 5,0 2,0 1,0 2,-49 5,-4-2,-22-4,-119 5,117 16,-114 18,142-21,53-9,0-1,-49 3,0 5,67-11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7T15:39:04.3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 0,'1078'-37'0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08.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1,'1409'0,"-1264"19,587-20,-679-7,-30 2,-9 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11.0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1 115,'107'2,"115"-5,-153-5,-35 4,46-2,18 9,133-6,-172-5,-39 4,0 1,27 0,830 3,-749 19,17 0,-86-11,-30-4,48 2,673-7,-567-18,-48 22,150-6,-226-5,28-2,11 1,5 0,134-9,-128 9,-75 4,43 0,-33 5,-1-2,57-9,-73 8,-1 1,32 1,-36 2,0-1,1-2,40-6,-35 3,1 1,0 2,0 1,38 3,-1 0,-51-2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16.4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1,'1243'0,"-1060"19,-118-20,-19-1,0 2,89 13,-100-8,0-2,0-1,49-4,56 2,-82 9,-36-6,-1 0,23 0,73 6,4 1,62 8,2266-19,-2303-18,621 20,-751-1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17.8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2374 55,'-1'-1,"1"0,-1 0,1 0,-1 1,0-1,1 0,-1 0,0 0,0 0,0 1,1-1,-1 0,0 1,0-1,0 1,0-1,0 1,0-1,0 1,0-1,0 1,0 0,0 0,-1 0,1 0,0 0,-1 0,-38-3,35 3,-73-9,-11-1,-33 8,-122 5,175 6,37-5,-50 2,-356-7,292-18,-385 20,386-20,-166 20,295-1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23.1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99,'2102'0,"-1956"-20,-88 21,-29 0,0-1,0-1,53-10,-58 7,1 1,-1 1,48 2,-48 1,0-1,0 0,0-2,28-6,-19 2,1 2,1 1,-1 2,47 5,5-2,718-2,-658-18,-89 18,-29 2,0-2,0-2,0 0,30-7,-24 4,0 0,0 3,0 1,47 4,5 0,608-3,-548 19,-81-20,-34 0,-1 1,1 1,57 10,-63-7,-1 0,0-2,33-1,-30-2,0 2,38 7,-35-4,0-2,0 0,38-4,48 3,-57 8,-38-5,0-1,24 0,37-2,92-4,-115-5,28-2,-57 9,1-1,40-8,-46 6,1 2,27 2,-31 0,0 0,0-2,31-6,-18 3,1 1,-1 2,1 1,39 4,11-1,3 0,96-4,-126-7,-39 5,0 1,27 0,483 4,-384 18,-33-21,85 4,-139 6,28 2,77-11,-148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7T15:38:47.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0,'6981'0'0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02.2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93,'1719'0,"-1573"-20,-89 19,69-11,43-6,-42-1,-72 14,0 2,75 5,-26 1,-14-13,2 0,822 11,-731 18,311-19,-349 18,-94-18,-25-1,1 1,-1 1,0 2,27 5,-26-4,-1 0,1-2,1-1,43-4,-32 1,46 4,-26 6,-38-4,0-1,24 0,394-4,-392 9,-35-4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7T15:39:04.3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 0,'1078'-37'0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08.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1,'1409'0,"-1264"19,587-20,-679-7,-30 2,-9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7T15:38:47.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0,'6981'0'0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11.0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1 115,'107'2,"115"-5,-153-5,-35 4,46-2,18 9,133-6,-172-5,-39 4,0 1,27 0,830 3,-749 19,17 0,-86-11,-30-4,48 2,673-7,-567-18,-48 22,150-6,-226-5,28-2,11 1,5 0,134-9,-128 9,-75 4,43 0,-33 5,-1-2,57-9,-73 8,-1 1,32 1,-36 2,0-1,1-2,40-6,-35 3,1 1,0 2,0 1,38 3,-1 0,-51-2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16.4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1,'1243'0,"-1060"19,-118-20,-19-1,0 2,89 13,-100-8,0-2,0-1,49-4,56 2,-82 9,-36-6,-1 0,23 0,73 6,4 1,62 8,2266-19,-2303-18,621 20,-751-1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17.8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2374 55,'-1'-1,"1"0,-1 0,1 0,-1 1,0-1,1 0,-1 0,0 0,0 0,0 1,1-1,-1 0,0 1,0-1,0 1,0-1,0 1,0-1,0 1,0-1,0 1,0 0,0 0,-1 0,1 0,0 0,-1 0,-38-3,35 3,-73-9,-11-1,-33 8,-122 5,175 6,37-5,-50 2,-356-7,292-18,-385 20,386-20,-166 20,295-1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23.1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99,'2102'0,"-1956"-20,-88 21,-29 0,0-1,0-1,53-10,-58 7,1 1,-1 1,48 2,-48 1,0-1,0 0,0-2,28-6,-19 2,1 2,1 1,-1 2,47 5,5-2,718-2,-658-18,-89 18,-29 2,0-2,0-2,0 0,30-7,-24 4,0 0,0 3,0 1,47 4,5 0,608-3,-548 19,-81-20,-34 0,-1 1,1 1,57 10,-63-7,-1 0,0-2,33-1,-30-2,0 2,38 7,-35-4,0-2,0 0,38-4,48 3,-57 8,-38-5,0-1,24 0,37-2,92-4,-115-5,28-2,-57 9,1-1,40-8,-46 6,1 2,27 2,-31 0,0 0,0-2,31-6,-18 3,1 1,-1 2,1 1,39 4,11-1,3 0,96-4,-126-7,-39 5,0 1,27 0,483 4,-384 18,-33-21,85 4,-139 6,28 2,77-11,-148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34.9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7,'41'1,"0"1,46 9,-49-6,0-3,1-1,38-4,-29 1,55 4,-44 7,-38-6,0 0,24 0,1125-4,-987-17,-146 18,-12 1,0-1,0-1,0-1,28-7,-19 4,0 1,0 1,0 2,48 4,3 0,792-3,-694 19,-139-19,-16-2,0 3,0 0,52 9,-57-6,1-1,-1-1,43-2,-43-1,0 1,1 1,-1 2,23 4,-24-3,1-1,0-1,0-1,24-2,-24 0,1 1,-1 1,43 8,-39-4,1-2,-1-1,49-2,-45 0,-1 0,54 8,-33-2,1-1,0-3,55-5,-3 0,2 5,116-4,-153-7,-36 5,48-2,1143 7,-1208-1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36.9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92,'71'2,"78"-4,-95-7,19-1,92-8,-48 9,4 0,-88 8,43-7,-42 3,43 0,178-12,878 17,-1117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7T15:19:02.3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9978 1 0,'566'283'0,"-1132"0"0,1132-566 0,-11109 283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5:19:09.58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28,'132'-2,"146"5,-176 7,41 3,520-12,-318-3,-320 1,0-2,0-1,45-12,-46 9,1 2,0 0,47-2,-46 6,-17 0,0 0,-1 1,1 1,0-1,0 1,0 1,14 3,-13 4,-5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7T15:19:30.1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 0,'3155'0'0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5:19:35.3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1 185,'95'0,"726"25,-344 0,2-26,-179-1,-247 1,88-12,-44-1,-18 3,86-23,-130 22,-1-1,39-22,-40 19,0 1,42-13,-39 17,0 3,0 0,1 3,0 0,0 3,0 1,45 5,-30 2,189 28,-195-25,-1 2,0 3,51 22,-34-13,119 29,-84-27,-54-16,1-2,0-2,0-2,1-2,44-5,-31 2,0 2,61 8,-52 2,102 13,-132-22,0-2,1-1,38-8,-24 3,-8 2,194-14,454 20,-675 0,1 1,31 7,-30-5,0-1,22 2,119-6,44 2,-196 0,0 0,0 1,0 0,15 6,-17-5,1 0,-1-1,1 0,0 0,0-1,0 0,13 0,61-7,106-23,-42-10,-6 0,-62 21,120-45,-165 52,35-6,15-5,-63 17,1 0,-1 1,1 1,0 1,0 0,-1 2,1 0,0 2,28 4,-34-4,0-2,0 0,1 0,20-4,18-1,40 5,121 14,-166-9,-5-1,85 20,-92-16,0-2,1-1,54 0,-53-4,1 1,75 16,-46-1,71 20,-119-31,0-1,0-1,0-1,30 1,85-6,-46 0,-55 3,-15 0,-1-1,31-4,-43 3,0-1,-1 1,1-1,0 0,-1 0,1-1,-1 1,0-1,0-1,0 1,0-1,5-5,2-2,-1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7T15:38:47.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0,'6981'0'0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7T15:19:39.4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0,'8279'25'0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6:03:31.6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1 108,'85'3,"152"26,-154-18,104 2,86-14,-99-1,1767 2,-1756-13,-32 0,324 11,-247 3,-204-2,0-1,31-8,-29 5,45-3,46 7,-67 3,0-3,0-2,0-2,55-13,-54 7,1 3,0 2,0 2,69 5,-100-1,-4-1,0-1,0-1,0-1,0 0,20-8,-20 5,1 1,0 1,1 1,28-2,233 6,-115 2,-143-2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6:03:36.7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1 255,'47'-3,"1"-2,-1-3,83-22,4-2,-49 18,147-4,89 20,-124 1,2959-3,-2911-16,-139 6,-29 0,-1-4,0-3,75-28,-124 39,45-7,12-2,-78 14,0 0,1 0,-1 1,1 0,-1 0,0 0,1 1,-1 0,0 0,1 1,-1 0,10 4,7 5,44 28,-48-27,41 20,-39-23,200 76,-191-76,0-2,45 6,-72-13,4 2,0 0,-1 0,0 0,1 1,-1 0,0 0,0 1,-1-1,1 1,-1 1,0-1,0 1,0 0,7 10,3 0,-12-12,1 0,0 0,0 0,0-1,0 1,0-1,1 0,-1 0,0-1,1 1,0-1,-1 0,8 0,9 1,38-3,-33 0,21-3,-1-1,1-3,65-19,21-5,-50 18,0 4,126 0,943 11,-992-14,-25 1,128-5,-127 6,-81 9,-1-3,96-22,-112 20,0 1,1 2,0 1,70 5,55-3,-90-12,-52 8,37-3,354 6,-213 4,-174-2,-3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6:03:40.3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1,'14'1,"0"1,-1 0,0 1,0 0,18 8,20 4,221 32,-80-18,110 12,-242-35,1-3,0-2,-1-4,1-2,-1-2,75-20,-105 20,-1 2,1 1,1 1,-1 1,45 3,153 28,-157-18,87 18,-86-14,1-3,87 3,-126-16,1-2,34-7,42-4,-2 13,66-7,-153 5,0-1,0 0,-1-2,0-1,0 0,20-12,71-29,-47 21,-48 21,0 0,-1 2,2-1,-1 2,35-2,92 6,-57 2,104-3,-169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7T16:03:45.10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0 426,'0'1,"1"-1,-1 1,1 0,-1-1,0 1,1 0,-1-1,1 1,0-1,-1 1,1-1,-1 1,1-1,0 0,-1 1,1-1,0 1,-1-1,1 0,0 0,0 0,-1 1,1-1,1 0,24 4,-21-3,99 8,179-6,-161-4,-86 1,42 0,0-3,97-15,-79 3,146-5,102 21,-148 1,1263-2,-1443-1,0-1,0-1,0 0,0-1,20-8,-15 5,1 1,22-4,161-13,-99 13,-2-4,109-30,-171 35,1 1,59-3,-1 1,137-16,-188 20,-28 4,-1-1,1-1,38-12,-5-4,0 4,1 1,1 3,0 3,0 2,79 0,-110 6,0-1,33-8,-30 5,45-3,71 10,60-4,-173-2,0-2,36-10,-41 8,1 2,0 1,42-3,-4 9,-1 2,1 4,78 17,-101-17,46 1,-59-7,-1 2,0 1,0 1,48 15,109 59,-171-73,0-1,1 0,0-1,0-1,0 0,20 0,-20-2,1 1,-1 1,0 0,0 1,31 12,-30-7,1-2,0 0,0-1,0-1,1 0,-1-2,1 0,0-1,29 0,106-2,120-4,-256 2,0-1,0-1,0 0,19-8,-19 5,1 1,1 1,21-2,1 4,41 4,-50 1,-1-2,57-8,-71 4,0-1,21-8,-26 7,1 1,0 1,0 0,27-3,37 5,-47 2,1-1,32-6,-49 5,0 0,1 1,-1 0,0 1,18 3,74 20,-74-16,-1-1,1-2,34 1,104-7,-56-1,-101 3,13 0,41 5,-60-4,-1 0,0 1,0 0,0 0,0 0,0 1,0 1,-1-1,1 1,8 6,-5-2,0 0,0-1,0 0,1-1,0-1,1 0,-1 0,1-1,0 0,0-1,0 0,0-1,0-1,1 0,-1 0,1-1,-1-1,0 0,1-1,-1 0,0-1,14-5,-12 2,-1 1,2 0,-1 1,0 0,1 2,0-1,0 2,-1 0,1 0,18 3,22-3,-44 0,1 0,-1 1,17 2,-7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02.2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93,'1719'0,"-1573"-20,-89 19,69-11,43-6,-42-1,-72 14,0 2,75 5,-26 1,-14-13,2 0,822 11,-731 18,311-19,-349 18,-94-18,-25-1,1 1,-1 1,0 2,27 5,-26-4,-1 0,1-2,1-1,43-4,-32 1,46 4,-26 6,-38-4,0-1,24 0,394-4,-392 9,-35-4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7T15:39:04.3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 0,'1078'-37'0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08.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1,'1409'0,"-1264"19,587-20,-679-7,-30 2,-9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11.0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1 115,'107'2,"115"-5,-153-5,-35 4,46-2,18 9,133-6,-172-5,-39 4,0 1,27 0,830 3,-749 19,17 0,-86-11,-30-4,48 2,673-7,-567-18,-48 22,150-6,-226-5,28-2,11 1,5 0,134-9,-128 9,-75 4,43 0,-33 5,-1-2,57-9,-73 8,-1 1,32 1,-36 2,0-1,1-2,40-6,-35 3,1 1,0 2,0 1,38 3,-1 0,-51-2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7T15:38:47.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0,'6981'0'0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7T15:39:02.2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93,'1719'0,"-1573"-20,-89 19,69-11,43-6,-42-1,-72 14,0 2,75 5,-26 1,-14-13,2 0,822 11,-731 18,311-19,-349 18,-94-18,-25-1,1 1,-1 1,0 2,27 5,-26-4,-1 0,1-2,1-1,43-4,-32 1,46 4,-26 6,-38-4,0-1,24 0,394-4,-392 9,-35-4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B2379-430A-4CCA-8900-0CF13CEEB1FC}" type="datetimeFigureOut">
              <a:rPr lang="fr-FR" smtClean="0"/>
              <a:t>02/04/2025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7C61D-B1E9-462E-B353-CFFACAAB571C}" type="slidenum">
              <a:rPr lang="fr-FR" smtClean="0"/>
              <a:t>‹N°›</a:t>
            </a:fld>
            <a:endParaRPr lang="fr-FR"/>
          </a:p>
        </p:txBody>
      </p:sp>
    </p:spTree>
    <p:extLst>
      <p:ext uri="{BB962C8B-B14F-4D97-AF65-F5344CB8AC3E}">
        <p14:creationId xmlns:p14="http://schemas.microsoft.com/office/powerpoint/2010/main" val="284023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a:t>
            </a:r>
            <a:r>
              <a:rPr lang="fr-FR" dirty="0" err="1"/>
              <a:t>weirdest</a:t>
            </a:r>
            <a:r>
              <a:rPr lang="fr-FR" dirty="0"/>
              <a:t> people in the world est un article avant d’être un livre sur le fait que les européens et américains développent des théories par et pour eux et ne voient le monde qu’à travers leur prisme.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40C28"/>
                </a:solidFill>
                <a:latin typeface="Google Sans"/>
              </a:rPr>
              <a:t>L’idée</a:t>
            </a:r>
            <a:r>
              <a:rPr lang="en-US" dirty="0">
                <a:solidFill>
                  <a:srgbClr val="040C28"/>
                </a:solidFill>
                <a:latin typeface="Google Sans"/>
              </a:rPr>
              <a:t> de Weird </a:t>
            </a:r>
            <a:r>
              <a:rPr lang="en-US" dirty="0" err="1">
                <a:solidFill>
                  <a:srgbClr val="040C28"/>
                </a:solidFill>
                <a:latin typeface="Google Sans"/>
              </a:rPr>
              <a:t>est</a:t>
            </a:r>
            <a:r>
              <a:rPr lang="en-US" dirty="0">
                <a:solidFill>
                  <a:srgbClr val="040C28"/>
                </a:solidFill>
                <a:latin typeface="Google Sans"/>
              </a:rPr>
              <a:t> </a:t>
            </a:r>
            <a:r>
              <a:rPr lang="en-US" dirty="0" err="1">
                <a:solidFill>
                  <a:srgbClr val="040C28"/>
                </a:solidFill>
                <a:latin typeface="Google Sans"/>
              </a:rPr>
              <a:t>problématique</a:t>
            </a:r>
            <a:r>
              <a:rPr lang="en-US" dirty="0">
                <a:solidFill>
                  <a:srgbClr val="040C28"/>
                </a:solidFill>
                <a:latin typeface="Google Sans"/>
              </a:rPr>
              <a:t> : on ne </a:t>
            </a:r>
            <a:r>
              <a:rPr lang="en-US" dirty="0" err="1">
                <a:solidFill>
                  <a:srgbClr val="040C28"/>
                </a:solidFill>
                <a:latin typeface="Google Sans"/>
              </a:rPr>
              <a:t>mentionne</a:t>
            </a:r>
            <a:r>
              <a:rPr lang="en-US" dirty="0">
                <a:solidFill>
                  <a:srgbClr val="040C28"/>
                </a:solidFill>
                <a:latin typeface="Google Sans"/>
              </a:rPr>
              <a:t> </a:t>
            </a:r>
            <a:r>
              <a:rPr lang="en-US" dirty="0" err="1">
                <a:solidFill>
                  <a:srgbClr val="040C28"/>
                </a:solidFill>
                <a:latin typeface="Google Sans"/>
              </a:rPr>
              <a:t>ni</a:t>
            </a:r>
            <a:r>
              <a:rPr lang="en-US" dirty="0">
                <a:solidFill>
                  <a:srgbClr val="040C28"/>
                </a:solidFill>
                <a:latin typeface="Google Sans"/>
              </a:rPr>
              <a:t> le genre </a:t>
            </a:r>
            <a:r>
              <a:rPr lang="en-US" dirty="0" err="1">
                <a:solidFill>
                  <a:srgbClr val="040C28"/>
                </a:solidFill>
                <a:latin typeface="Google Sans"/>
              </a:rPr>
              <a:t>ni</a:t>
            </a:r>
            <a:r>
              <a:rPr lang="en-US" dirty="0">
                <a:solidFill>
                  <a:srgbClr val="040C28"/>
                </a:solidFill>
                <a:latin typeface="Google Sans"/>
              </a:rPr>
              <a:t> </a:t>
            </a:r>
            <a:r>
              <a:rPr lang="en-US" dirty="0" err="1">
                <a:solidFill>
                  <a:srgbClr val="040C28"/>
                </a:solidFill>
                <a:latin typeface="Google Sans"/>
              </a:rPr>
              <a:t>l’origine</a:t>
            </a:r>
            <a:r>
              <a:rPr lang="en-US" dirty="0">
                <a:solidFill>
                  <a:srgbClr val="040C28"/>
                </a:solidFill>
                <a:latin typeface="Google Sans"/>
              </a:rPr>
              <a:t> </a:t>
            </a:r>
            <a:r>
              <a:rPr lang="en-US" dirty="0" err="1">
                <a:solidFill>
                  <a:srgbClr val="040C28"/>
                </a:solidFill>
                <a:latin typeface="Google Sans"/>
              </a:rPr>
              <a:t>ethnique</a:t>
            </a:r>
            <a:r>
              <a:rPr lang="en-US" dirty="0">
                <a:solidFill>
                  <a:srgbClr val="040C28"/>
                </a:solidFill>
                <a:latin typeface="Google Sans"/>
              </a:rPr>
              <a:t>. </a:t>
            </a:r>
            <a:r>
              <a:rPr lang="en-US" dirty="0" err="1">
                <a:solidFill>
                  <a:srgbClr val="040C28"/>
                </a:solidFill>
                <a:latin typeface="Google Sans"/>
              </a:rPr>
              <a:t>Pourquoi</a:t>
            </a:r>
            <a:r>
              <a:rPr lang="en-US" dirty="0">
                <a:solidFill>
                  <a:srgbClr val="040C28"/>
                </a:solidFill>
                <a:latin typeface="Google Sans"/>
              </a:rPr>
              <a:t> </a:t>
            </a:r>
            <a:r>
              <a:rPr lang="en-US" dirty="0" err="1">
                <a:solidFill>
                  <a:srgbClr val="040C28"/>
                </a:solidFill>
                <a:latin typeface="Google Sans"/>
              </a:rPr>
              <a:t>c’est</a:t>
            </a:r>
            <a:r>
              <a:rPr lang="en-US" dirty="0">
                <a:solidFill>
                  <a:srgbClr val="040C28"/>
                </a:solidFill>
                <a:latin typeface="Google Sans"/>
              </a:rPr>
              <a:t> important : beaucoup de </a:t>
            </a:r>
            <a:r>
              <a:rPr lang="en-US" dirty="0" err="1">
                <a:solidFill>
                  <a:srgbClr val="040C28"/>
                </a:solidFill>
                <a:latin typeface="Google Sans"/>
              </a:rPr>
              <a:t>chercheurs</a:t>
            </a:r>
            <a:r>
              <a:rPr lang="en-US" dirty="0">
                <a:solidFill>
                  <a:srgbClr val="040C28"/>
                </a:solidFill>
                <a:latin typeface="Google Sans"/>
              </a:rPr>
              <a:t> </a:t>
            </a:r>
            <a:r>
              <a:rPr lang="en-US" dirty="0" err="1">
                <a:solidFill>
                  <a:srgbClr val="040C28"/>
                </a:solidFill>
                <a:latin typeface="Google Sans"/>
              </a:rPr>
              <a:t>croient</a:t>
            </a:r>
            <a:r>
              <a:rPr lang="en-US" dirty="0">
                <a:solidFill>
                  <a:srgbClr val="040C28"/>
                </a:solidFill>
                <a:latin typeface="Google Sans"/>
              </a:rPr>
              <a:t> que le W </a:t>
            </a:r>
            <a:r>
              <a:rPr lang="en-US" dirty="0" err="1">
                <a:solidFill>
                  <a:srgbClr val="040C28"/>
                </a:solidFill>
                <a:latin typeface="Google Sans"/>
              </a:rPr>
              <a:t>signifie</a:t>
            </a:r>
            <a:r>
              <a:rPr lang="en-US" dirty="0">
                <a:solidFill>
                  <a:srgbClr val="040C28"/>
                </a:solidFill>
                <a:latin typeface="Google Sans"/>
              </a:rPr>
              <a:t> white. Moin Syed </a:t>
            </a:r>
            <a:r>
              <a:rPr lang="en-US" dirty="0" err="1">
                <a:solidFill>
                  <a:srgbClr val="040C28"/>
                </a:solidFill>
                <a:latin typeface="Google Sans"/>
              </a:rPr>
              <a:t>dit</a:t>
            </a:r>
            <a:r>
              <a:rPr lang="en-US" dirty="0">
                <a:solidFill>
                  <a:srgbClr val="040C28"/>
                </a:solidFill>
                <a:latin typeface="Google Sans"/>
              </a:rPr>
              <a:t> que </a:t>
            </a:r>
            <a:r>
              <a:rPr lang="en-US" dirty="0" err="1">
                <a:solidFill>
                  <a:srgbClr val="040C28"/>
                </a:solidFill>
                <a:latin typeface="Google Sans"/>
              </a:rPr>
              <a:t>c’est</a:t>
            </a:r>
            <a:r>
              <a:rPr lang="en-US" dirty="0">
                <a:solidFill>
                  <a:srgbClr val="040C28"/>
                </a:solidFill>
                <a:latin typeface="Google Sans"/>
              </a:rPr>
              <a:t> plus de la </a:t>
            </a:r>
            <a:r>
              <a:rPr lang="en-US" dirty="0" err="1">
                <a:solidFill>
                  <a:srgbClr val="040C28"/>
                </a:solidFill>
                <a:latin typeface="Google Sans"/>
              </a:rPr>
              <a:t>moitié</a:t>
            </a:r>
            <a:r>
              <a:rPr lang="en-US" dirty="0">
                <a:solidFill>
                  <a:srgbClr val="040C28"/>
                </a:solidFill>
                <a:latin typeface="Google Sans"/>
              </a:rPr>
              <a:t> des </a:t>
            </a:r>
            <a:r>
              <a:rPr lang="en-US" dirty="0" err="1">
                <a:solidFill>
                  <a:srgbClr val="040C28"/>
                </a:solidFill>
                <a:latin typeface="Google Sans"/>
              </a:rPr>
              <a:t>chercheurs</a:t>
            </a:r>
            <a:r>
              <a:rPr lang="en-US" dirty="0">
                <a:solidFill>
                  <a:srgbClr val="040C28"/>
                </a:solidFill>
                <a:latin typeface="Google Sans"/>
              </a:rPr>
              <a:t> avec qui il a </a:t>
            </a:r>
            <a:r>
              <a:rPr lang="en-US" dirty="0" err="1">
                <a:solidFill>
                  <a:srgbClr val="040C28"/>
                </a:solidFill>
                <a:latin typeface="Google Sans"/>
              </a:rPr>
              <a:t>discuté</a:t>
            </a:r>
            <a:r>
              <a:rPr lang="en-US" dirty="0">
                <a:solidFill>
                  <a:srgbClr val="040C28"/>
                </a:solidFill>
                <a:latin typeface="Google Sans"/>
              </a:rPr>
              <a:t> du </a:t>
            </a:r>
            <a:r>
              <a:rPr lang="en-US" dirty="0" err="1">
                <a:solidFill>
                  <a:srgbClr val="040C28"/>
                </a:solidFill>
                <a:latin typeface="Google Sans"/>
              </a:rPr>
              <a:t>sujet</a:t>
            </a:r>
            <a:r>
              <a:rPr lang="en-US" dirty="0">
                <a:solidFill>
                  <a:srgbClr val="040C28"/>
                </a:solidFill>
                <a:latin typeface="Google Sans"/>
              </a:rPr>
              <a:t>.</a:t>
            </a:r>
            <a:endParaRPr lang="en-US" b="0" i="0" dirty="0">
              <a:solidFill>
                <a:srgbClr val="040C28"/>
              </a:solidFill>
              <a:effectLst/>
              <a:latin typeface="Google Sans"/>
            </a:endParaRPr>
          </a:p>
          <a:p>
            <a:endParaRPr lang="fr-FR" dirty="0"/>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2</a:t>
            </a:fld>
            <a:endParaRPr lang="fr-FR"/>
          </a:p>
        </p:txBody>
      </p:sp>
    </p:spTree>
    <p:extLst>
      <p:ext uri="{BB962C8B-B14F-4D97-AF65-F5344CB8AC3E}">
        <p14:creationId xmlns:p14="http://schemas.microsoft.com/office/powerpoint/2010/main" val="2661033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4842-E84E-5C09-9FF0-825D3033526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0CD6DBE-16B8-3930-AD83-86A2616C0B3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817FDC-2141-4E25-AD68-FF593A47077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B5FEE79-3D88-89A1-9451-F23C47F73545}"/>
              </a:ext>
            </a:extLst>
          </p:cNvPr>
          <p:cNvSpPr>
            <a:spLocks noGrp="1"/>
          </p:cNvSpPr>
          <p:nvPr>
            <p:ph type="sldNum" sz="quarter" idx="5"/>
          </p:nvPr>
        </p:nvSpPr>
        <p:spPr/>
        <p:txBody>
          <a:bodyPr/>
          <a:lstStyle/>
          <a:p>
            <a:fld id="{AE47C61D-B1E9-462E-B353-CFFACAAB571C}" type="slidenum">
              <a:rPr lang="fr-FR" smtClean="0"/>
              <a:t>26</a:t>
            </a:fld>
            <a:endParaRPr lang="fr-FR"/>
          </a:p>
        </p:txBody>
      </p:sp>
    </p:spTree>
    <p:extLst>
      <p:ext uri="{BB962C8B-B14F-4D97-AF65-F5344CB8AC3E}">
        <p14:creationId xmlns:p14="http://schemas.microsoft.com/office/powerpoint/2010/main" val="325073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20C10-11FC-C3F7-BEF5-364F04F93D7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DFC5F75-0AB7-4731-4967-5D636F5B9CA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1F102C0-4CD9-D045-C7A8-EF6D312E8D70}"/>
              </a:ext>
            </a:extLst>
          </p:cNvPr>
          <p:cNvSpPr>
            <a:spLocks noGrp="1"/>
          </p:cNvSpPr>
          <p:nvPr>
            <p:ph type="body" idx="1"/>
          </p:nvPr>
        </p:nvSpPr>
        <p:spPr/>
        <p:txBody>
          <a:bodyPr/>
          <a:lstStyle/>
          <a:p>
            <a:r>
              <a:rPr lang="fr-FR" dirty="0"/>
              <a:t>Image du haut : représentation des chercheurs : on doit sacrifier la validité interne pour l’externe et vice-versa</a:t>
            </a:r>
          </a:p>
          <a:p>
            <a:r>
              <a:rPr lang="fr-FR" dirty="0"/>
              <a:t>Image du bas : représentation de Esterling : on a besoin des trois validités pour avoir un argument universalisant</a:t>
            </a:r>
          </a:p>
        </p:txBody>
      </p:sp>
      <p:sp>
        <p:nvSpPr>
          <p:cNvPr id="4" name="Espace réservé du numéro de diapositive 3">
            <a:extLst>
              <a:ext uri="{FF2B5EF4-FFF2-40B4-BE49-F238E27FC236}">
                <a16:creationId xmlns:a16="http://schemas.microsoft.com/office/drawing/2014/main" id="{0C723CA6-2451-5010-7883-FEB5AFD4A848}"/>
              </a:ext>
            </a:extLst>
          </p:cNvPr>
          <p:cNvSpPr>
            <a:spLocks noGrp="1"/>
          </p:cNvSpPr>
          <p:nvPr>
            <p:ph type="sldNum" sz="quarter" idx="5"/>
          </p:nvPr>
        </p:nvSpPr>
        <p:spPr/>
        <p:txBody>
          <a:bodyPr/>
          <a:lstStyle/>
          <a:p>
            <a:fld id="{AE47C61D-B1E9-462E-B353-CFFACAAB571C}" type="slidenum">
              <a:rPr lang="fr-FR" smtClean="0"/>
              <a:t>27</a:t>
            </a:fld>
            <a:endParaRPr lang="fr-FR"/>
          </a:p>
        </p:txBody>
      </p:sp>
    </p:spTree>
    <p:extLst>
      <p:ext uri="{BB962C8B-B14F-4D97-AF65-F5344CB8AC3E}">
        <p14:creationId xmlns:p14="http://schemas.microsoft.com/office/powerpoint/2010/main" val="63276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2A543-2A2C-0619-577B-794199E6FFF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3C07C61-708E-8ED3-229E-6AAD15BDE0D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22DF161-31EA-B583-D3C4-6C3A68DD6C34}"/>
              </a:ext>
            </a:extLst>
          </p:cNvPr>
          <p:cNvSpPr>
            <a:spLocks noGrp="1"/>
          </p:cNvSpPr>
          <p:nvPr>
            <p:ph type="body" idx="1"/>
          </p:nvPr>
        </p:nvSpPr>
        <p:spPr/>
        <p:txBody>
          <a:bodyPr/>
          <a:lstStyle/>
          <a:p>
            <a:r>
              <a:rPr lang="fr-FR"/>
              <a:t>Hofstede</a:t>
            </a:r>
            <a:endParaRPr lang="fr-FR" dirty="0"/>
          </a:p>
        </p:txBody>
      </p:sp>
      <p:sp>
        <p:nvSpPr>
          <p:cNvPr id="4" name="Espace réservé du numéro de diapositive 3">
            <a:extLst>
              <a:ext uri="{FF2B5EF4-FFF2-40B4-BE49-F238E27FC236}">
                <a16:creationId xmlns:a16="http://schemas.microsoft.com/office/drawing/2014/main" id="{E8E0789F-BED7-59B7-7D43-56906DE2B2B6}"/>
              </a:ext>
            </a:extLst>
          </p:cNvPr>
          <p:cNvSpPr>
            <a:spLocks noGrp="1"/>
          </p:cNvSpPr>
          <p:nvPr>
            <p:ph type="sldNum" sz="quarter" idx="5"/>
          </p:nvPr>
        </p:nvSpPr>
        <p:spPr/>
        <p:txBody>
          <a:bodyPr/>
          <a:lstStyle/>
          <a:p>
            <a:fld id="{AE47C61D-B1E9-462E-B353-CFFACAAB571C}" type="slidenum">
              <a:rPr lang="fr-FR" smtClean="0"/>
              <a:t>28</a:t>
            </a:fld>
            <a:endParaRPr lang="fr-FR"/>
          </a:p>
        </p:txBody>
      </p:sp>
    </p:spTree>
    <p:extLst>
      <p:ext uri="{BB962C8B-B14F-4D97-AF65-F5344CB8AC3E}">
        <p14:creationId xmlns:p14="http://schemas.microsoft.com/office/powerpoint/2010/main" val="281281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105F0-D7E8-0E43-750C-7F411ADFFFC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C78F1CA-8557-B368-93CA-02D9DE0FC5F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0CAE81-440E-73C4-5FFF-3771D550E39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0385F95-A2A9-D5A0-4C64-7A83F298921E}"/>
              </a:ext>
            </a:extLst>
          </p:cNvPr>
          <p:cNvSpPr>
            <a:spLocks noGrp="1"/>
          </p:cNvSpPr>
          <p:nvPr>
            <p:ph type="sldNum" sz="quarter" idx="5"/>
          </p:nvPr>
        </p:nvSpPr>
        <p:spPr/>
        <p:txBody>
          <a:bodyPr/>
          <a:lstStyle/>
          <a:p>
            <a:fld id="{AE47C61D-B1E9-462E-B353-CFFACAAB571C}" type="slidenum">
              <a:rPr lang="fr-FR" smtClean="0"/>
              <a:t>29</a:t>
            </a:fld>
            <a:endParaRPr lang="fr-FR"/>
          </a:p>
        </p:txBody>
      </p:sp>
    </p:spTree>
    <p:extLst>
      <p:ext uri="{BB962C8B-B14F-4D97-AF65-F5344CB8AC3E}">
        <p14:creationId xmlns:p14="http://schemas.microsoft.com/office/powerpoint/2010/main" val="3406843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AF1FD-A8C9-226E-D189-4EACE6AF9F4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B1CA311-D144-DFF3-7F4E-61686D1DD77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091F14E-7FE1-9424-1D50-EB30FCE9D0B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8D7D2F5-4EF2-5FE2-CE47-098BF8C57E5A}"/>
              </a:ext>
            </a:extLst>
          </p:cNvPr>
          <p:cNvSpPr>
            <a:spLocks noGrp="1"/>
          </p:cNvSpPr>
          <p:nvPr>
            <p:ph type="sldNum" sz="quarter" idx="5"/>
          </p:nvPr>
        </p:nvSpPr>
        <p:spPr/>
        <p:txBody>
          <a:bodyPr/>
          <a:lstStyle/>
          <a:p>
            <a:fld id="{AE47C61D-B1E9-462E-B353-CFFACAAB571C}" type="slidenum">
              <a:rPr lang="fr-FR" smtClean="0"/>
              <a:t>30</a:t>
            </a:fld>
            <a:endParaRPr lang="fr-FR"/>
          </a:p>
        </p:txBody>
      </p:sp>
    </p:spTree>
    <p:extLst>
      <p:ext uri="{BB962C8B-B14F-4D97-AF65-F5344CB8AC3E}">
        <p14:creationId xmlns:p14="http://schemas.microsoft.com/office/powerpoint/2010/main" val="72164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854AA-0984-A69A-29A4-83E8683CEE8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FCED2BF-0CCC-E674-101E-F043A82A218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6C1B3E4-FD57-630C-D36E-75C36073485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DDA5CCB-5158-B516-4AB8-4013D69A5E1C}"/>
              </a:ext>
            </a:extLst>
          </p:cNvPr>
          <p:cNvSpPr>
            <a:spLocks noGrp="1"/>
          </p:cNvSpPr>
          <p:nvPr>
            <p:ph type="sldNum" sz="quarter" idx="5"/>
          </p:nvPr>
        </p:nvSpPr>
        <p:spPr/>
        <p:txBody>
          <a:bodyPr/>
          <a:lstStyle/>
          <a:p>
            <a:fld id="{AE47C61D-B1E9-462E-B353-CFFACAAB571C}" type="slidenum">
              <a:rPr lang="fr-FR" smtClean="0"/>
              <a:t>31</a:t>
            </a:fld>
            <a:endParaRPr lang="fr-FR"/>
          </a:p>
        </p:txBody>
      </p:sp>
    </p:spTree>
    <p:extLst>
      <p:ext uri="{BB962C8B-B14F-4D97-AF65-F5344CB8AC3E}">
        <p14:creationId xmlns:p14="http://schemas.microsoft.com/office/powerpoint/2010/main" val="2827426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8256A-9922-711A-E074-7238F5EA57A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9A59B31-0D41-4B0C-4FAE-51A84053484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50C768A-617C-D78A-1E2E-8E3A5DB6097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8584F80-6969-2D74-BBCA-DBC73904E257}"/>
              </a:ext>
            </a:extLst>
          </p:cNvPr>
          <p:cNvSpPr>
            <a:spLocks noGrp="1"/>
          </p:cNvSpPr>
          <p:nvPr>
            <p:ph type="sldNum" sz="quarter" idx="5"/>
          </p:nvPr>
        </p:nvSpPr>
        <p:spPr/>
        <p:txBody>
          <a:bodyPr/>
          <a:lstStyle/>
          <a:p>
            <a:fld id="{AE47C61D-B1E9-462E-B353-CFFACAAB571C}" type="slidenum">
              <a:rPr lang="fr-FR" smtClean="0"/>
              <a:t>32</a:t>
            </a:fld>
            <a:endParaRPr lang="fr-FR"/>
          </a:p>
        </p:txBody>
      </p:sp>
    </p:spTree>
    <p:extLst>
      <p:ext uri="{BB962C8B-B14F-4D97-AF65-F5344CB8AC3E}">
        <p14:creationId xmlns:p14="http://schemas.microsoft.com/office/powerpoint/2010/main" val="1165497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61305-8134-A33D-4FD9-CE8ECF8F795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47E8506-192C-536D-3E0D-57D2D7C16AE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3AA87DA-FFD2-68E5-BDA4-26857BBAFCA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2F3C20D-CA38-BF39-C1A0-F7D6F358821E}"/>
              </a:ext>
            </a:extLst>
          </p:cNvPr>
          <p:cNvSpPr>
            <a:spLocks noGrp="1"/>
          </p:cNvSpPr>
          <p:nvPr>
            <p:ph type="sldNum" sz="quarter" idx="5"/>
          </p:nvPr>
        </p:nvSpPr>
        <p:spPr/>
        <p:txBody>
          <a:bodyPr/>
          <a:lstStyle/>
          <a:p>
            <a:fld id="{AE47C61D-B1E9-462E-B353-CFFACAAB571C}" type="slidenum">
              <a:rPr lang="fr-FR" smtClean="0"/>
              <a:t>33</a:t>
            </a:fld>
            <a:endParaRPr lang="fr-FR"/>
          </a:p>
        </p:txBody>
      </p:sp>
    </p:spTree>
    <p:extLst>
      <p:ext uri="{BB962C8B-B14F-4D97-AF65-F5344CB8AC3E}">
        <p14:creationId xmlns:p14="http://schemas.microsoft.com/office/powerpoint/2010/main" val="174436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B11FF-01F3-E5FB-FF98-3D1A3F59EC9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361201-86F4-5988-B743-455E523754B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63EEB2-DC32-681F-F56B-BC48DFC7044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8402F27-7247-A0BE-212C-BFD32967BA9E}"/>
              </a:ext>
            </a:extLst>
          </p:cNvPr>
          <p:cNvSpPr>
            <a:spLocks noGrp="1"/>
          </p:cNvSpPr>
          <p:nvPr>
            <p:ph type="sldNum" sz="quarter" idx="5"/>
          </p:nvPr>
        </p:nvSpPr>
        <p:spPr/>
        <p:txBody>
          <a:bodyPr/>
          <a:lstStyle/>
          <a:p>
            <a:fld id="{AE47C61D-B1E9-462E-B353-CFFACAAB571C}" type="slidenum">
              <a:rPr lang="fr-FR" smtClean="0"/>
              <a:t>34</a:t>
            </a:fld>
            <a:endParaRPr lang="fr-FR"/>
          </a:p>
        </p:txBody>
      </p:sp>
    </p:spTree>
    <p:extLst>
      <p:ext uri="{BB962C8B-B14F-4D97-AF65-F5344CB8AC3E}">
        <p14:creationId xmlns:p14="http://schemas.microsoft.com/office/powerpoint/2010/main" val="2481422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Illusion de Müller-Lyer – un psychologue –sociologue qui le décrit en 1889</a:t>
            </a:r>
          </a:p>
          <a:p>
            <a:r>
              <a:rPr lang="fr-FR" dirty="0"/>
              <a:t>En 1963, Segall et collaborateur testent cette illusion dans 12 sociétés différentes et indiquent qu’il y a une variation </a:t>
            </a:r>
            <a:r>
              <a:rPr lang="fr-FR" dirty="0" err="1"/>
              <a:t>inter-culturelle</a:t>
            </a:r>
            <a:r>
              <a:rPr lang="fr-FR" dirty="0"/>
              <a:t> énorme – avec la taille d’effet rapportée la plus forte chez les étudiants universitaires </a:t>
            </a:r>
            <a:r>
              <a:rPr lang="fr-FR" dirty="0" err="1"/>
              <a:t>américians</a:t>
            </a:r>
            <a:r>
              <a:rPr lang="fr-FR" dirty="0"/>
              <a:t>. Dans les sociétés de chasseurs-cueilleurs africains, ils n’ont pas trouvé cet effet, du tout. L’explication de Segall et collègues c’est que pour être </a:t>
            </a:r>
            <a:r>
              <a:rPr lang="fr-FR" dirty="0" err="1"/>
              <a:t>victim</a:t>
            </a:r>
            <a:r>
              <a:rPr lang="fr-FR" dirty="0"/>
              <a:t> </a:t>
            </a:r>
            <a:r>
              <a:rPr lang="fr-FR" dirty="0" err="1"/>
              <a:t>ede</a:t>
            </a:r>
            <a:r>
              <a:rPr lang="fr-FR" dirty="0"/>
              <a:t> cette illusion, il faut avoir connaissance de la menuiserie et donc des formes carrés, rectangulaires </a:t>
            </a:r>
            <a:r>
              <a:rPr lang="fr-FR" dirty="0" err="1"/>
              <a:t>etc</a:t>
            </a:r>
            <a:r>
              <a:rPr lang="fr-FR" dirty="0"/>
              <a:t>, (regardez les </a:t>
            </a:r>
            <a:r>
              <a:rPr lang="fr-FR" dirty="0" err="1"/>
              <a:t>fenetre</a:t>
            </a:r>
            <a:r>
              <a:rPr lang="fr-FR" dirty="0"/>
              <a:t>, les coins de mur, on a plein de rectangles autour de nous).</a:t>
            </a:r>
          </a:p>
          <a:p>
            <a:endParaRPr lang="fr-FR" dirty="0"/>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40</a:t>
            </a:fld>
            <a:endParaRPr lang="fr-FR"/>
          </a:p>
        </p:txBody>
      </p:sp>
    </p:spTree>
    <p:extLst>
      <p:ext uri="{BB962C8B-B14F-4D97-AF65-F5344CB8AC3E}">
        <p14:creationId xmlns:p14="http://schemas.microsoft.com/office/powerpoint/2010/main" val="264501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1992 </a:t>
            </a:r>
            <a:r>
              <a:rPr lang="fr-FR" dirty="0" err="1"/>
              <a:t>sandra</a:t>
            </a:r>
            <a:r>
              <a:rPr lang="fr-FR" dirty="0"/>
              <a:t> montre que non seulement le nombre d’articles s’intéressant aux africains américains n’augmente pas mais diminue</a:t>
            </a:r>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9</a:t>
            </a:fld>
            <a:endParaRPr lang="fr-FR"/>
          </a:p>
        </p:txBody>
      </p:sp>
    </p:spTree>
    <p:extLst>
      <p:ext uri="{BB962C8B-B14F-4D97-AF65-F5344CB8AC3E}">
        <p14:creationId xmlns:p14="http://schemas.microsoft.com/office/powerpoint/2010/main" val="3882606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Regardez juste la liste des auteurs qui disent que c’est fou que l’effet soit WEIRD.</a:t>
            </a:r>
          </a:p>
          <a:p>
            <a:r>
              <a:rPr lang="fr-FR" dirty="0"/>
              <a:t>Beaucoup d’encre a coulé sur le fait que nos perceptions visuelles sont culturelle et non pas génétique ou innées, en se basant principalement sur ce résultat.</a:t>
            </a:r>
          </a:p>
          <a:p>
            <a:endParaRPr lang="fr-FR" dirty="0"/>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41</a:t>
            </a:fld>
            <a:endParaRPr lang="fr-FR"/>
          </a:p>
        </p:txBody>
      </p:sp>
    </p:spTree>
    <p:extLst>
      <p:ext uri="{BB962C8B-B14F-4D97-AF65-F5344CB8AC3E}">
        <p14:creationId xmlns:p14="http://schemas.microsoft.com/office/powerpoint/2010/main" val="12125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2020, des poissons sont susceptibles à l’effet, Comment c’est possible si c’est culturel de al culture humaine?</a:t>
            </a:r>
          </a:p>
          <a:p>
            <a:endParaRPr lang="fr-FR" dirty="0"/>
          </a:p>
          <a:p>
            <a:r>
              <a:rPr lang="fr-FR" dirty="0"/>
              <a:t>En 2005, on a créé des images naturelles – et en fait on retrouve l’illusion (que les herbes qui sont plus petites sont vues comme plus près que les plus grandes mêmes quand elles sont devant ou un truc comme ça je suis pas sûr d’avoir compris mais en tout cas ça met à mal l’hypothèse de menuisier</a:t>
            </a:r>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42</a:t>
            </a:fld>
            <a:endParaRPr lang="fr-FR"/>
          </a:p>
        </p:txBody>
      </p:sp>
    </p:spTree>
    <p:extLst>
      <p:ext uri="{BB962C8B-B14F-4D97-AF65-F5344CB8AC3E}">
        <p14:creationId xmlns:p14="http://schemas.microsoft.com/office/powerpoint/2010/main" val="104838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lignes rouges comme les points sont tous à égales distances, </a:t>
            </a:r>
            <a:r>
              <a:rPr lang="fr-FR" dirty="0" err="1"/>
              <a:t>pariel</a:t>
            </a:r>
            <a:r>
              <a:rPr lang="fr-FR" dirty="0"/>
              <a:t> ça </a:t>
            </a:r>
            <a:r>
              <a:rPr lang="fr-FR" dirty="0" err="1"/>
              <a:t>annul</a:t>
            </a:r>
            <a:r>
              <a:rPr lang="fr-FR" dirty="0"/>
              <a:t> </a:t>
            </a:r>
            <a:r>
              <a:rPr lang="fr-FR" dirty="0" err="1"/>
              <a:t>el’hypothèse</a:t>
            </a:r>
            <a:r>
              <a:rPr lang="fr-FR" dirty="0"/>
              <a:t> de menuisier</a:t>
            </a:r>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43</a:t>
            </a:fld>
            <a:endParaRPr lang="fr-FR"/>
          </a:p>
        </p:txBody>
      </p:sp>
    </p:spTree>
    <p:extLst>
      <p:ext uri="{BB962C8B-B14F-4D97-AF65-F5344CB8AC3E}">
        <p14:creationId xmlns:p14="http://schemas.microsoft.com/office/powerpoint/2010/main" val="1489045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Gauche : illusion haptique (avec les doigts) – droite différent d e1 mais pas entre visuel et haptique</a:t>
            </a:r>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44</a:t>
            </a:fld>
            <a:endParaRPr lang="fr-FR"/>
          </a:p>
        </p:txBody>
      </p:sp>
    </p:spTree>
    <p:extLst>
      <p:ext uri="{BB962C8B-B14F-4D97-AF65-F5344CB8AC3E}">
        <p14:creationId xmlns:p14="http://schemas.microsoft.com/office/powerpoint/2010/main" val="3334301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45</a:t>
            </a:fld>
            <a:endParaRPr lang="fr-FR"/>
          </a:p>
        </p:txBody>
      </p:sp>
    </p:spTree>
    <p:extLst>
      <p:ext uri="{BB962C8B-B14F-4D97-AF65-F5344CB8AC3E}">
        <p14:creationId xmlns:p14="http://schemas.microsoft.com/office/powerpoint/2010/main" val="4211601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12</a:t>
            </a:fld>
            <a:endParaRPr lang="fr-FR"/>
          </a:p>
        </p:txBody>
      </p:sp>
    </p:spTree>
    <p:extLst>
      <p:ext uri="{BB962C8B-B14F-4D97-AF65-F5344CB8AC3E}">
        <p14:creationId xmlns:p14="http://schemas.microsoft.com/office/powerpoint/2010/main" val="114608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E6CDB-37E9-9592-3837-7AB84BCCAE3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1897B5-4326-5C7A-24B3-B3A6591264C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22576F5-9FE7-03DB-723D-0D7EA187027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B68EFA4-C79B-29E8-F5E6-2A7E450F54C2}"/>
              </a:ext>
            </a:extLst>
          </p:cNvPr>
          <p:cNvSpPr>
            <a:spLocks noGrp="1"/>
          </p:cNvSpPr>
          <p:nvPr>
            <p:ph type="sldNum" sz="quarter" idx="5"/>
          </p:nvPr>
        </p:nvSpPr>
        <p:spPr/>
        <p:txBody>
          <a:bodyPr/>
          <a:lstStyle/>
          <a:p>
            <a:fld id="{AE47C61D-B1E9-462E-B353-CFFACAAB571C}" type="slidenum">
              <a:rPr lang="fr-FR" smtClean="0"/>
              <a:t>13</a:t>
            </a:fld>
            <a:endParaRPr lang="fr-FR"/>
          </a:p>
        </p:txBody>
      </p:sp>
    </p:spTree>
    <p:extLst>
      <p:ext uri="{BB962C8B-B14F-4D97-AF65-F5344CB8AC3E}">
        <p14:creationId xmlns:p14="http://schemas.microsoft.com/office/powerpoint/2010/main" val="4060192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87BB4-0673-4E25-9522-8BE42F3EAEE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FEB9715-0B77-A9A0-F4C2-B13A3A2EDC8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87CD7AD-9029-1BD4-DCDB-3B5CA1B1933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5C5CC75-8120-DC8B-9204-7B79F8310F03}"/>
              </a:ext>
            </a:extLst>
          </p:cNvPr>
          <p:cNvSpPr>
            <a:spLocks noGrp="1"/>
          </p:cNvSpPr>
          <p:nvPr>
            <p:ph type="sldNum" sz="quarter" idx="5"/>
          </p:nvPr>
        </p:nvSpPr>
        <p:spPr/>
        <p:txBody>
          <a:bodyPr/>
          <a:lstStyle/>
          <a:p>
            <a:fld id="{AE47C61D-B1E9-462E-B353-CFFACAAB571C}" type="slidenum">
              <a:rPr lang="fr-FR" smtClean="0"/>
              <a:t>14</a:t>
            </a:fld>
            <a:endParaRPr lang="fr-FR"/>
          </a:p>
        </p:txBody>
      </p:sp>
    </p:spTree>
    <p:extLst>
      <p:ext uri="{BB962C8B-B14F-4D97-AF65-F5344CB8AC3E}">
        <p14:creationId xmlns:p14="http://schemas.microsoft.com/office/powerpoint/2010/main" val="360164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DB54B-C4C5-1F46-39D7-5455DE26EC2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D4324E4-DE0E-428B-3E65-FF1E9581A3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CFAF09D-96D4-AC11-B347-62D05CFD5C4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3690EF8-E852-340E-AAF0-FFB4F0C9FD79}"/>
              </a:ext>
            </a:extLst>
          </p:cNvPr>
          <p:cNvSpPr>
            <a:spLocks noGrp="1"/>
          </p:cNvSpPr>
          <p:nvPr>
            <p:ph type="sldNum" sz="quarter" idx="5"/>
          </p:nvPr>
        </p:nvSpPr>
        <p:spPr/>
        <p:txBody>
          <a:bodyPr/>
          <a:lstStyle/>
          <a:p>
            <a:fld id="{AE47C61D-B1E9-462E-B353-CFFACAAB571C}" type="slidenum">
              <a:rPr lang="fr-FR" smtClean="0"/>
              <a:t>15</a:t>
            </a:fld>
            <a:endParaRPr lang="fr-FR"/>
          </a:p>
        </p:txBody>
      </p:sp>
    </p:spTree>
    <p:extLst>
      <p:ext uri="{BB962C8B-B14F-4D97-AF65-F5344CB8AC3E}">
        <p14:creationId xmlns:p14="http://schemas.microsoft.com/office/powerpoint/2010/main" val="1886053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Pearson</a:t>
            </a:r>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19</a:t>
            </a:fld>
            <a:endParaRPr lang="fr-FR"/>
          </a:p>
        </p:txBody>
      </p:sp>
    </p:spTree>
    <p:extLst>
      <p:ext uri="{BB962C8B-B14F-4D97-AF65-F5344CB8AC3E}">
        <p14:creationId xmlns:p14="http://schemas.microsoft.com/office/powerpoint/2010/main" val="2321705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Image 1 : plein d’exemples d’</a:t>
            </a:r>
            <a:r>
              <a:rPr lang="fr-FR" dirty="0" err="1"/>
              <a:t>aticles</a:t>
            </a:r>
            <a:r>
              <a:rPr lang="fr-FR" dirty="0"/>
              <a:t> racistes au cours du temps jusqu’en 2020</a:t>
            </a:r>
          </a:p>
          <a:p>
            <a:r>
              <a:rPr lang="fr-FR" dirty="0"/>
              <a:t>Image 2 : un article publié dans PNAS qui explique pourquoi les africains sub-sahariens ont en moyenne un Qi entre 64 et 70</a:t>
            </a:r>
          </a:p>
          <a:p>
            <a:r>
              <a:rPr lang="fr-FR" dirty="0"/>
              <a:t>Imager 3 : Si on ne fait que des expérimentation 2x2, on a pas la place pour tester l’origine ethnique donc on prend que des blancs.</a:t>
            </a:r>
          </a:p>
        </p:txBody>
      </p:sp>
      <p:sp>
        <p:nvSpPr>
          <p:cNvPr id="4" name="Espace réservé du numéro de diapositive 3"/>
          <p:cNvSpPr>
            <a:spLocks noGrp="1"/>
          </p:cNvSpPr>
          <p:nvPr>
            <p:ph type="sldNum" sz="quarter" idx="5"/>
          </p:nvPr>
        </p:nvSpPr>
        <p:spPr/>
        <p:txBody>
          <a:bodyPr/>
          <a:lstStyle/>
          <a:p>
            <a:fld id="{AE47C61D-B1E9-462E-B353-CFFACAAB571C}" type="slidenum">
              <a:rPr lang="fr-FR" smtClean="0"/>
              <a:t>24</a:t>
            </a:fld>
            <a:endParaRPr lang="fr-FR"/>
          </a:p>
        </p:txBody>
      </p:sp>
    </p:spTree>
    <p:extLst>
      <p:ext uri="{BB962C8B-B14F-4D97-AF65-F5344CB8AC3E}">
        <p14:creationId xmlns:p14="http://schemas.microsoft.com/office/powerpoint/2010/main" val="33697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AF686-0516-FE4F-BA8B-81144FC9391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FE47506-02EF-A5BC-D2E3-CF3E0012AF8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A1D09B6-1C44-2590-C10B-CD6FDAC6FDC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CDF2208-8AA9-3DBF-27B8-2A958BB405E5}"/>
              </a:ext>
            </a:extLst>
          </p:cNvPr>
          <p:cNvSpPr>
            <a:spLocks noGrp="1"/>
          </p:cNvSpPr>
          <p:nvPr>
            <p:ph type="sldNum" sz="quarter" idx="5"/>
          </p:nvPr>
        </p:nvSpPr>
        <p:spPr/>
        <p:txBody>
          <a:bodyPr/>
          <a:lstStyle/>
          <a:p>
            <a:fld id="{AE47C61D-B1E9-462E-B353-CFFACAAB571C}" type="slidenum">
              <a:rPr lang="fr-FR" smtClean="0"/>
              <a:t>25</a:t>
            </a:fld>
            <a:endParaRPr lang="fr-FR"/>
          </a:p>
        </p:txBody>
      </p:sp>
    </p:spTree>
    <p:extLst>
      <p:ext uri="{BB962C8B-B14F-4D97-AF65-F5344CB8AC3E}">
        <p14:creationId xmlns:p14="http://schemas.microsoft.com/office/powerpoint/2010/main" val="134032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A44E1A-8E1A-F97E-4957-D45F20F08EC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26E5CBE-436A-9A90-417C-ABCA880344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5DFE94F-C82B-B3F1-6310-1B278C78A3DF}"/>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5" name="Espace réservé du pied de page 4">
            <a:extLst>
              <a:ext uri="{FF2B5EF4-FFF2-40B4-BE49-F238E27FC236}">
                <a16:creationId xmlns:a16="http://schemas.microsoft.com/office/drawing/2014/main" id="{8F1210A9-3AD6-621D-FB65-821CB59063C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3E5095-CF99-B61B-D17D-96BB5B8ED9AD}"/>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3837638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F90003-9ACA-59BE-9C27-15792AB0F29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6956019-C40C-139C-72DF-738C7AB2696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CC451A-B56B-E549-AF8D-D663B8EA7A82}"/>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5" name="Espace réservé du pied de page 4">
            <a:extLst>
              <a:ext uri="{FF2B5EF4-FFF2-40B4-BE49-F238E27FC236}">
                <a16:creationId xmlns:a16="http://schemas.microsoft.com/office/drawing/2014/main" id="{378E81F9-B251-43A9-55D4-864638A937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CED530-1DFB-589C-8903-92619ED3F0B5}"/>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399471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13A6DF3-9A67-0F00-C7D4-43E6FD24647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2E23467-C72B-C9FA-D65F-44D3A90ED5E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987D927-5F8D-15B3-E693-F41B38F8B3EC}"/>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5" name="Espace réservé du pied de page 4">
            <a:extLst>
              <a:ext uri="{FF2B5EF4-FFF2-40B4-BE49-F238E27FC236}">
                <a16:creationId xmlns:a16="http://schemas.microsoft.com/office/drawing/2014/main" id="{58A37A58-804D-613F-9A41-0B0D899139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4BAC6E-2819-548B-7190-D09330822234}"/>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265867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7CA02-BA84-D7BC-6D0B-1087070C72C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BD63764-9044-56A9-ADA4-C10990588B4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53AEBF-B09F-9340-CF1F-B62C3E850B7F}"/>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5" name="Espace réservé du pied de page 4">
            <a:extLst>
              <a:ext uri="{FF2B5EF4-FFF2-40B4-BE49-F238E27FC236}">
                <a16:creationId xmlns:a16="http://schemas.microsoft.com/office/drawing/2014/main" id="{1CA7E944-CEE2-84CF-3DFB-C2E23652AC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74FE1A-5FDF-03B2-99CF-B455C9E83796}"/>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166080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344134-63A1-8A42-4A63-8B637E25022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E5D1F15-B9B5-F4D1-3063-990F92F956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3F934F4-9BBF-D804-F381-DDE143E7197C}"/>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5" name="Espace réservé du pied de page 4">
            <a:extLst>
              <a:ext uri="{FF2B5EF4-FFF2-40B4-BE49-F238E27FC236}">
                <a16:creationId xmlns:a16="http://schemas.microsoft.com/office/drawing/2014/main" id="{A99E4D15-9267-45B4-4C48-A45C8518646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C9CA6F7-06DD-D0F5-4377-AE794FD8095E}"/>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754334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BAF45-9DAF-6625-1DC6-A0E9AC6E1A6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569A10A-830A-706A-020C-0C1C2250A11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FAF67DD-C983-EE3D-2B1E-AD61B14AEA3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6E2B4FD-6EBE-45C0-2AEF-7DB880A49275}"/>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6" name="Espace réservé du pied de page 5">
            <a:extLst>
              <a:ext uri="{FF2B5EF4-FFF2-40B4-BE49-F238E27FC236}">
                <a16:creationId xmlns:a16="http://schemas.microsoft.com/office/drawing/2014/main" id="{2BAEB9C2-CA98-4315-6D14-72FCA371A28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03B3015-F97F-66B5-C54C-F945A621DF2E}"/>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4199292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AA1EB0-6799-4670-988A-4FF7F85F29D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5B1B022-9131-4B32-1921-35A47CAAB7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11C79B8-CC8B-B0F6-C549-623FD1BCFBA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6E9A781-9578-AEC1-B4D5-6D03FCE54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D55333C-18F3-8448-83AF-92F7146E461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278C7F6-CDA7-601B-B835-209F50332D27}"/>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8" name="Espace réservé du pied de page 7">
            <a:extLst>
              <a:ext uri="{FF2B5EF4-FFF2-40B4-BE49-F238E27FC236}">
                <a16:creationId xmlns:a16="http://schemas.microsoft.com/office/drawing/2014/main" id="{F972D5BC-CC8E-6E59-DEA2-E6D4C0B7EAB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B4DCA86-5104-2E48-F15C-DDB50BC466A8}"/>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3045528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0783A-0504-E679-4B30-88ED9C8CDEC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7D537E9-8226-5F2B-FEAB-3AC4EE6221E5}"/>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4" name="Espace réservé du pied de page 3">
            <a:extLst>
              <a:ext uri="{FF2B5EF4-FFF2-40B4-BE49-F238E27FC236}">
                <a16:creationId xmlns:a16="http://schemas.microsoft.com/office/drawing/2014/main" id="{71909B19-4051-3796-0188-64DDA3328D9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12FF8D7-BBF0-D910-ED30-14E2B76C9094}"/>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4200300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DD00B8-4368-D785-0486-E7502E342074}"/>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3" name="Espace réservé du pied de page 2">
            <a:extLst>
              <a:ext uri="{FF2B5EF4-FFF2-40B4-BE49-F238E27FC236}">
                <a16:creationId xmlns:a16="http://schemas.microsoft.com/office/drawing/2014/main" id="{8581A93B-A0B3-45BB-F6EC-B8E4AA7710A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F5C647-AECA-929A-49A4-05854086DF6E}"/>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3185338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AA3146-60A4-358C-1593-E92F376460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416A8F2-414A-763D-3028-87D75340D1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1CC6EAB-19E1-83DA-B664-2848EF34C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A467F44-EB5E-1751-49A0-781E0C59EE33}"/>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6" name="Espace réservé du pied de page 5">
            <a:extLst>
              <a:ext uri="{FF2B5EF4-FFF2-40B4-BE49-F238E27FC236}">
                <a16:creationId xmlns:a16="http://schemas.microsoft.com/office/drawing/2014/main" id="{1BCB0C9D-DA61-0511-DBC9-23B6C8A8F09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10983A-DF8D-928D-4B42-98C6408409A5}"/>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4261441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1D4AA9-3FAD-F917-7E3C-242691FA632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D028245-A1F7-C8B8-4908-71731FC58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661E168-22F9-193D-C803-35149CFD79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27C9952-6325-2385-2F5E-FD83C46E5C69}"/>
              </a:ext>
            </a:extLst>
          </p:cNvPr>
          <p:cNvSpPr>
            <a:spLocks noGrp="1"/>
          </p:cNvSpPr>
          <p:nvPr>
            <p:ph type="dt" sz="half" idx="10"/>
          </p:nvPr>
        </p:nvSpPr>
        <p:spPr/>
        <p:txBody>
          <a:bodyPr/>
          <a:lstStyle/>
          <a:p>
            <a:fld id="{33A2F510-B9F4-4A1F-B8E1-56C5AAAC2890}" type="datetimeFigureOut">
              <a:rPr lang="fr-FR" smtClean="0"/>
              <a:t>02/04/2025</a:t>
            </a:fld>
            <a:endParaRPr lang="fr-FR"/>
          </a:p>
        </p:txBody>
      </p:sp>
      <p:sp>
        <p:nvSpPr>
          <p:cNvPr id="6" name="Espace réservé du pied de page 5">
            <a:extLst>
              <a:ext uri="{FF2B5EF4-FFF2-40B4-BE49-F238E27FC236}">
                <a16:creationId xmlns:a16="http://schemas.microsoft.com/office/drawing/2014/main" id="{D9D2F3B8-3547-1263-0E48-9921DED9E04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79BA65D-532C-2D63-C006-592120AEEDA8}"/>
              </a:ext>
            </a:extLst>
          </p:cNvPr>
          <p:cNvSpPr>
            <a:spLocks noGrp="1"/>
          </p:cNvSpPr>
          <p:nvPr>
            <p:ph type="sldNum" sz="quarter" idx="12"/>
          </p:nvPr>
        </p:nvSpPr>
        <p:spPr/>
        <p:txBody>
          <a:bodyPr/>
          <a:lstStyle/>
          <a:p>
            <a:fld id="{55F13390-A92E-42E2-8A72-92580CCB8257}" type="slidenum">
              <a:rPr lang="fr-FR" smtClean="0"/>
              <a:t>‹N°›</a:t>
            </a:fld>
            <a:endParaRPr lang="fr-FR"/>
          </a:p>
        </p:txBody>
      </p:sp>
    </p:spTree>
    <p:extLst>
      <p:ext uri="{BB962C8B-B14F-4D97-AF65-F5344CB8AC3E}">
        <p14:creationId xmlns:p14="http://schemas.microsoft.com/office/powerpoint/2010/main" val="81713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614A3F3-9C7E-3214-8DB2-E4CD11980A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F86CA25-A202-844B-F9E6-3AD961A7C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EF4271C-52DE-4B0A-3837-000F1F4A56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A2F510-B9F4-4A1F-B8E1-56C5AAAC2890}" type="datetimeFigureOut">
              <a:rPr lang="fr-FR" smtClean="0"/>
              <a:t>02/04/2025</a:t>
            </a:fld>
            <a:endParaRPr lang="fr-FR"/>
          </a:p>
        </p:txBody>
      </p:sp>
      <p:sp>
        <p:nvSpPr>
          <p:cNvPr id="5" name="Espace réservé du pied de page 4">
            <a:extLst>
              <a:ext uri="{FF2B5EF4-FFF2-40B4-BE49-F238E27FC236}">
                <a16:creationId xmlns:a16="http://schemas.microsoft.com/office/drawing/2014/main" id="{EB27A4AA-D9B8-3B47-36A9-E22A021BB2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190BFF7-AF9A-F496-9355-AB12A1D56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F13390-A92E-42E2-8A72-92580CCB8257}" type="slidenum">
              <a:rPr lang="fr-FR" smtClean="0"/>
              <a:t>‹N°›</a:t>
            </a:fld>
            <a:endParaRPr lang="fr-FR"/>
          </a:p>
        </p:txBody>
      </p:sp>
    </p:spTree>
    <p:extLst>
      <p:ext uri="{BB962C8B-B14F-4D97-AF65-F5344CB8AC3E}">
        <p14:creationId xmlns:p14="http://schemas.microsoft.com/office/powerpoint/2010/main" val="1672604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7.xml"/><Relationship Id="rId3" Type="http://schemas.openxmlformats.org/officeDocument/2006/relationships/image" Target="../media/image1.jpeg"/><Relationship Id="rId7" Type="http://schemas.openxmlformats.org/officeDocument/2006/relationships/customXml" Target="../ink/ink4.xml"/><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customXml" Target="../ink/ink5.xml"/><Relationship Id="rId1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12.xml"/><Relationship Id="rId1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customXml" Target="../ink/ink9.xml"/><Relationship Id="rId12" Type="http://schemas.openxmlformats.org/officeDocument/2006/relationships/image" Target="../media/image15.png"/><Relationship Id="rId17" Type="http://schemas.openxmlformats.org/officeDocument/2006/relationships/customXml" Target="../ink/ink14.xml"/><Relationship Id="rId2" Type="http://schemas.openxmlformats.org/officeDocument/2006/relationships/notesSlide" Target="../notesSlides/notesSlide5.xml"/><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14.png"/><Relationship Id="rId19" Type="http://schemas.openxmlformats.org/officeDocument/2006/relationships/customXml" Target="../ink/ink15.xml"/><Relationship Id="rId4" Type="http://schemas.openxmlformats.org/officeDocument/2006/relationships/image" Target="../media/image10.png"/><Relationship Id="rId9" Type="http://schemas.openxmlformats.org/officeDocument/2006/relationships/customXml" Target="../ink/ink10.xml"/><Relationship Id="rId1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20.xml"/><Relationship Id="rId18" Type="http://schemas.openxmlformats.org/officeDocument/2006/relationships/image" Target="../media/image18.png"/><Relationship Id="rId3" Type="http://schemas.openxmlformats.org/officeDocument/2006/relationships/image" Target="../media/image1.jpeg"/><Relationship Id="rId21" Type="http://schemas.openxmlformats.org/officeDocument/2006/relationships/customXml" Target="../ink/ink24.xml"/><Relationship Id="rId7" Type="http://schemas.openxmlformats.org/officeDocument/2006/relationships/customXml" Target="../ink/ink17.xml"/><Relationship Id="rId12" Type="http://schemas.openxmlformats.org/officeDocument/2006/relationships/image" Target="../media/image15.png"/><Relationship Id="rId17" Type="http://schemas.openxmlformats.org/officeDocument/2006/relationships/customXml" Target="../ink/ink22.xml"/><Relationship Id="rId2" Type="http://schemas.openxmlformats.org/officeDocument/2006/relationships/notesSlide" Target="../notesSlides/notesSlide6.xml"/><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customXml" Target="../ink/ink19.xml"/><Relationship Id="rId24" Type="http://schemas.openxmlformats.org/officeDocument/2006/relationships/image" Target="../media/image21.png"/><Relationship Id="rId5" Type="http://schemas.openxmlformats.org/officeDocument/2006/relationships/customXml" Target="../ink/ink16.xml"/><Relationship Id="rId15" Type="http://schemas.openxmlformats.org/officeDocument/2006/relationships/customXml" Target="../ink/ink21.xml"/><Relationship Id="rId23" Type="http://schemas.openxmlformats.org/officeDocument/2006/relationships/customXml" Target="../ink/ink25.xml"/><Relationship Id="rId10" Type="http://schemas.openxmlformats.org/officeDocument/2006/relationships/image" Target="../media/image14.png"/><Relationship Id="rId19" Type="http://schemas.openxmlformats.org/officeDocument/2006/relationships/customXml" Target="../ink/ink23.xml"/><Relationship Id="rId4" Type="http://schemas.openxmlformats.org/officeDocument/2006/relationships/image" Target="../media/image10.png"/><Relationship Id="rId9" Type="http://schemas.openxmlformats.org/officeDocument/2006/relationships/customXml" Target="../ink/ink18.xml"/><Relationship Id="rId14" Type="http://schemas.openxmlformats.org/officeDocument/2006/relationships/image" Target="../media/image16.png"/><Relationship Id="rId22"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30.xml"/><Relationship Id="rId3" Type="http://schemas.openxmlformats.org/officeDocument/2006/relationships/image" Target="../media/image29.png"/><Relationship Id="rId7" Type="http://schemas.openxmlformats.org/officeDocument/2006/relationships/customXml" Target="../ink/ink27.xml"/><Relationship Id="rId12"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29.xml"/><Relationship Id="rId5" Type="http://schemas.openxmlformats.org/officeDocument/2006/relationships/customXml" Target="../ink/ink26.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customXml" Target="../ink/ink28.xml"/><Relationship Id="rId1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i.org/10.31234/osf.io/bqzs5"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31.xml"/><Relationship Id="rId7" Type="http://schemas.openxmlformats.org/officeDocument/2006/relationships/customXml" Target="../ink/ink33.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32.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F98C2F-63DD-C252-B5CD-9BBA170D4064}"/>
              </a:ext>
            </a:extLst>
          </p:cNvPr>
          <p:cNvSpPr>
            <a:spLocks noGrp="1"/>
          </p:cNvSpPr>
          <p:nvPr>
            <p:ph type="ctrTitle"/>
          </p:nvPr>
        </p:nvSpPr>
        <p:spPr/>
        <p:txBody>
          <a:bodyPr/>
          <a:lstStyle/>
          <a:p>
            <a:r>
              <a:rPr lang="fr-FR" dirty="0"/>
              <a:t>Les Weirds sont-ils un problème ?</a:t>
            </a:r>
          </a:p>
        </p:txBody>
      </p:sp>
    </p:spTree>
    <p:extLst>
      <p:ext uri="{BB962C8B-B14F-4D97-AF65-F5344CB8AC3E}">
        <p14:creationId xmlns:p14="http://schemas.microsoft.com/office/powerpoint/2010/main" val="245719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384F9-3283-4F32-6C82-34B70F2AAE13}"/>
              </a:ext>
            </a:extLst>
          </p:cNvPr>
          <p:cNvSpPr>
            <a:spLocks noGrp="1"/>
          </p:cNvSpPr>
          <p:nvPr>
            <p:ph type="title"/>
          </p:nvPr>
        </p:nvSpPr>
        <p:spPr/>
        <p:txBody>
          <a:bodyPr/>
          <a:lstStyle/>
          <a:p>
            <a:r>
              <a:rPr lang="fr-FR" dirty="0" err="1"/>
              <a:t>Nagayama</a:t>
            </a:r>
            <a:r>
              <a:rPr lang="fr-FR" dirty="0"/>
              <a:t> Hall &amp; </a:t>
            </a:r>
            <a:r>
              <a:rPr lang="fr-FR" dirty="0" err="1"/>
              <a:t>Maramba</a:t>
            </a:r>
            <a:r>
              <a:rPr lang="fr-FR" dirty="0"/>
              <a:t>, 2001</a:t>
            </a:r>
          </a:p>
        </p:txBody>
      </p:sp>
      <p:sp>
        <p:nvSpPr>
          <p:cNvPr id="3" name="Espace réservé du contenu 2">
            <a:extLst>
              <a:ext uri="{FF2B5EF4-FFF2-40B4-BE49-F238E27FC236}">
                <a16:creationId xmlns:a16="http://schemas.microsoft.com/office/drawing/2014/main" id="{4389EC40-A0E4-1EDC-B810-D8BA2E80FDC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55575EE-6974-03E7-042F-2835F540D141}"/>
              </a:ext>
            </a:extLst>
          </p:cNvPr>
          <p:cNvPicPr>
            <a:picLocks noChangeAspect="1"/>
          </p:cNvPicPr>
          <p:nvPr/>
        </p:nvPicPr>
        <p:blipFill>
          <a:blip r:embed="rId2"/>
          <a:stretch>
            <a:fillRect/>
          </a:stretch>
        </p:blipFill>
        <p:spPr>
          <a:xfrm>
            <a:off x="3088640" y="1920878"/>
            <a:ext cx="6770475" cy="4636025"/>
          </a:xfrm>
          <a:prstGeom prst="rect">
            <a:avLst/>
          </a:prstGeom>
        </p:spPr>
      </p:pic>
    </p:spTree>
    <p:extLst>
      <p:ext uri="{BB962C8B-B14F-4D97-AF65-F5344CB8AC3E}">
        <p14:creationId xmlns:p14="http://schemas.microsoft.com/office/powerpoint/2010/main" val="2528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DEE37A-C53B-BA03-FBAE-E64BA7B7AE38}"/>
              </a:ext>
            </a:extLst>
          </p:cNvPr>
          <p:cNvSpPr>
            <a:spLocks noGrp="1"/>
          </p:cNvSpPr>
          <p:nvPr>
            <p:ph type="title"/>
          </p:nvPr>
        </p:nvSpPr>
        <p:spPr/>
        <p:txBody>
          <a:bodyPr/>
          <a:lstStyle/>
          <a:p>
            <a:r>
              <a:rPr lang="fr-FR" dirty="0" err="1"/>
              <a:t>Arnett</a:t>
            </a:r>
            <a:r>
              <a:rPr lang="fr-FR" dirty="0"/>
              <a:t> 2008</a:t>
            </a:r>
          </a:p>
        </p:txBody>
      </p:sp>
      <p:sp>
        <p:nvSpPr>
          <p:cNvPr id="3" name="Espace réservé du contenu 2">
            <a:extLst>
              <a:ext uri="{FF2B5EF4-FFF2-40B4-BE49-F238E27FC236}">
                <a16:creationId xmlns:a16="http://schemas.microsoft.com/office/drawing/2014/main" id="{09B9947A-3A38-EB0E-90E8-301FF607D54F}"/>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01CF02F-3B4B-40D5-CFB7-6EA35DA8AF0C}"/>
              </a:ext>
            </a:extLst>
          </p:cNvPr>
          <p:cNvPicPr>
            <a:picLocks noChangeAspect="1"/>
          </p:cNvPicPr>
          <p:nvPr/>
        </p:nvPicPr>
        <p:blipFill>
          <a:blip r:embed="rId2"/>
          <a:stretch>
            <a:fillRect/>
          </a:stretch>
        </p:blipFill>
        <p:spPr>
          <a:xfrm>
            <a:off x="2912533" y="1915107"/>
            <a:ext cx="6649720" cy="4172373"/>
          </a:xfrm>
          <a:prstGeom prst="rect">
            <a:avLst/>
          </a:prstGeom>
        </p:spPr>
      </p:pic>
    </p:spTree>
    <p:extLst>
      <p:ext uri="{BB962C8B-B14F-4D97-AF65-F5344CB8AC3E}">
        <p14:creationId xmlns:p14="http://schemas.microsoft.com/office/powerpoint/2010/main" val="203765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ED850-228D-5E5A-37F4-514BF46AF612}"/>
              </a:ext>
            </a:extLst>
          </p:cNvPr>
          <p:cNvSpPr>
            <a:spLocks noGrp="1"/>
          </p:cNvSpPr>
          <p:nvPr>
            <p:ph type="title"/>
          </p:nvPr>
        </p:nvSpPr>
        <p:spPr/>
        <p:txBody>
          <a:bodyPr/>
          <a:lstStyle/>
          <a:p>
            <a:r>
              <a:rPr lang="fr-FR" dirty="0"/>
              <a:t>La prise de conscience n’est pas suffisante</a:t>
            </a:r>
          </a:p>
        </p:txBody>
      </p:sp>
      <p:sp>
        <p:nvSpPr>
          <p:cNvPr id="3" name="Espace réservé du contenu 2">
            <a:extLst>
              <a:ext uri="{FF2B5EF4-FFF2-40B4-BE49-F238E27FC236}">
                <a16:creationId xmlns:a16="http://schemas.microsoft.com/office/drawing/2014/main" id="{27D6D99C-F084-368F-42EF-62A59B099F0D}"/>
              </a:ext>
            </a:extLst>
          </p:cNvPr>
          <p:cNvSpPr>
            <a:spLocks noGrp="1"/>
          </p:cNvSpPr>
          <p:nvPr>
            <p:ph idx="1"/>
          </p:nvPr>
        </p:nvSpPr>
        <p:spPr/>
        <p:txBody>
          <a:bodyPr/>
          <a:lstStyle/>
          <a:p>
            <a:r>
              <a:rPr lang="fr-FR" dirty="0"/>
              <a:t>Les pays Weirds sont des </a:t>
            </a:r>
            <a:r>
              <a:rPr lang="fr-FR" dirty="0" err="1"/>
              <a:t>outliers</a:t>
            </a:r>
            <a:r>
              <a:rPr lang="fr-FR" dirty="0"/>
              <a:t> dans leurs tendances psychologiques par rapport au reste du monde</a:t>
            </a:r>
          </a:p>
        </p:txBody>
      </p:sp>
      <p:pic>
        <p:nvPicPr>
          <p:cNvPr id="4" name="Picture 2">
            <a:extLst>
              <a:ext uri="{FF2B5EF4-FFF2-40B4-BE49-F238E27FC236}">
                <a16:creationId xmlns:a16="http://schemas.microsoft.com/office/drawing/2014/main" id="{E3164B1E-19FB-2BA0-8A06-DAAAFEA00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909" y="2792095"/>
            <a:ext cx="20955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F98E8255-8602-993E-D510-59C7EE834FBD}"/>
              </a:ext>
            </a:extLst>
          </p:cNvPr>
          <p:cNvPicPr>
            <a:picLocks noChangeAspect="1"/>
          </p:cNvPicPr>
          <p:nvPr/>
        </p:nvPicPr>
        <p:blipFill>
          <a:blip r:embed="rId4"/>
          <a:stretch>
            <a:fillRect/>
          </a:stretch>
        </p:blipFill>
        <p:spPr>
          <a:xfrm>
            <a:off x="2955231" y="2898985"/>
            <a:ext cx="5086287" cy="382206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Encre 7">
                <a:extLst>
                  <a:ext uri="{FF2B5EF4-FFF2-40B4-BE49-F238E27FC236}">
                    <a16:creationId xmlns:a16="http://schemas.microsoft.com/office/drawing/2014/main" id="{1C38A5D1-1A55-2B86-0A99-CA20F7F78476}"/>
                  </a:ext>
                </a:extLst>
              </p14:cNvPr>
              <p14:cNvContentPartPr/>
              <p14:nvPr/>
            </p14:nvContentPartPr>
            <p14:xfrm>
              <a:off x="3460707" y="4666627"/>
              <a:ext cx="2513520" cy="360"/>
            </p14:xfrm>
          </p:contentPart>
        </mc:Choice>
        <mc:Fallback xmlns="">
          <p:pic>
            <p:nvPicPr>
              <p:cNvPr id="8" name="Encre 7">
                <a:extLst>
                  <a:ext uri="{FF2B5EF4-FFF2-40B4-BE49-F238E27FC236}">
                    <a16:creationId xmlns:a16="http://schemas.microsoft.com/office/drawing/2014/main" id="{1C38A5D1-1A55-2B86-0A99-CA20F7F78476}"/>
                  </a:ext>
                </a:extLst>
              </p:cNvPr>
              <p:cNvPicPr/>
              <p:nvPr/>
            </p:nvPicPr>
            <p:blipFill>
              <a:blip r:embed="rId6"/>
              <a:stretch>
                <a:fillRect/>
              </a:stretch>
            </p:blipFill>
            <p:spPr>
              <a:xfrm>
                <a:off x="3424707" y="4594627"/>
                <a:ext cx="2585160" cy="144000"/>
              </a:xfrm>
              <a:prstGeom prst="rect">
                <a:avLst/>
              </a:prstGeom>
            </p:spPr>
          </p:pic>
        </mc:Fallback>
      </mc:AlternateContent>
    </p:spTree>
    <p:extLst>
      <p:ext uri="{BB962C8B-B14F-4D97-AF65-F5344CB8AC3E}">
        <p14:creationId xmlns:p14="http://schemas.microsoft.com/office/powerpoint/2010/main" val="1632972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0DF-5C01-4AD6-5276-641E5F08C45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E2E7FF-AA67-4F82-6A7D-EC6463D195E3}"/>
              </a:ext>
            </a:extLst>
          </p:cNvPr>
          <p:cNvSpPr>
            <a:spLocks noGrp="1"/>
          </p:cNvSpPr>
          <p:nvPr>
            <p:ph type="title"/>
          </p:nvPr>
        </p:nvSpPr>
        <p:spPr/>
        <p:txBody>
          <a:bodyPr/>
          <a:lstStyle/>
          <a:p>
            <a:r>
              <a:rPr lang="fr-FR" dirty="0"/>
              <a:t>La prise de conscience n’est pas suffisante</a:t>
            </a:r>
          </a:p>
        </p:txBody>
      </p:sp>
      <p:sp>
        <p:nvSpPr>
          <p:cNvPr id="3" name="Espace réservé du contenu 2">
            <a:extLst>
              <a:ext uri="{FF2B5EF4-FFF2-40B4-BE49-F238E27FC236}">
                <a16:creationId xmlns:a16="http://schemas.microsoft.com/office/drawing/2014/main" id="{9488C05C-DA2E-303F-DCEC-C0CFEED32C5A}"/>
              </a:ext>
            </a:extLst>
          </p:cNvPr>
          <p:cNvSpPr>
            <a:spLocks noGrp="1"/>
          </p:cNvSpPr>
          <p:nvPr>
            <p:ph idx="1"/>
          </p:nvPr>
        </p:nvSpPr>
        <p:spPr/>
        <p:txBody>
          <a:bodyPr/>
          <a:lstStyle/>
          <a:p>
            <a:r>
              <a:rPr lang="fr-FR" dirty="0"/>
              <a:t>Les pays Weirds sont des </a:t>
            </a:r>
            <a:r>
              <a:rPr lang="fr-FR" dirty="0" err="1"/>
              <a:t>outliers</a:t>
            </a:r>
            <a:r>
              <a:rPr lang="fr-FR" dirty="0"/>
              <a:t> dans leurs tendances psychologiques par rapport au reste du monde</a:t>
            </a:r>
          </a:p>
        </p:txBody>
      </p:sp>
      <p:pic>
        <p:nvPicPr>
          <p:cNvPr id="4" name="Picture 2">
            <a:extLst>
              <a:ext uri="{FF2B5EF4-FFF2-40B4-BE49-F238E27FC236}">
                <a16:creationId xmlns:a16="http://schemas.microsoft.com/office/drawing/2014/main" id="{CBA00A7A-914B-368D-0AFC-DA75C2D6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909" y="2792095"/>
            <a:ext cx="20955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F64B1D4-02D4-FB4F-2E4B-41682FEBA5C7}"/>
              </a:ext>
            </a:extLst>
          </p:cNvPr>
          <p:cNvPicPr>
            <a:picLocks noChangeAspect="1"/>
          </p:cNvPicPr>
          <p:nvPr/>
        </p:nvPicPr>
        <p:blipFill>
          <a:blip r:embed="rId4"/>
          <a:stretch>
            <a:fillRect/>
          </a:stretch>
        </p:blipFill>
        <p:spPr>
          <a:xfrm>
            <a:off x="2955231" y="2898985"/>
            <a:ext cx="5086287" cy="382206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Encre 7">
                <a:extLst>
                  <a:ext uri="{FF2B5EF4-FFF2-40B4-BE49-F238E27FC236}">
                    <a16:creationId xmlns:a16="http://schemas.microsoft.com/office/drawing/2014/main" id="{AF835035-B8AF-D5AA-C675-22D3DB78CC88}"/>
                  </a:ext>
                </a:extLst>
              </p14:cNvPr>
              <p14:cNvContentPartPr/>
              <p14:nvPr/>
            </p14:nvContentPartPr>
            <p14:xfrm>
              <a:off x="3460707" y="4666627"/>
              <a:ext cx="2513520" cy="360"/>
            </p14:xfrm>
          </p:contentPart>
        </mc:Choice>
        <mc:Fallback xmlns="">
          <p:pic>
            <p:nvPicPr>
              <p:cNvPr id="8" name="Encre 7">
                <a:extLst>
                  <a:ext uri="{FF2B5EF4-FFF2-40B4-BE49-F238E27FC236}">
                    <a16:creationId xmlns:a16="http://schemas.microsoft.com/office/drawing/2014/main" id="{AF835035-B8AF-D5AA-C675-22D3DB78CC88}"/>
                  </a:ext>
                </a:extLst>
              </p:cNvPr>
              <p:cNvPicPr/>
              <p:nvPr/>
            </p:nvPicPr>
            <p:blipFill>
              <a:blip r:embed="rId6"/>
              <a:stretch>
                <a:fillRect/>
              </a:stretch>
            </p:blipFill>
            <p:spPr>
              <a:xfrm>
                <a:off x="3424707" y="4594627"/>
                <a:ext cx="2585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cre 4">
                <a:extLst>
                  <a:ext uri="{FF2B5EF4-FFF2-40B4-BE49-F238E27FC236}">
                    <a16:creationId xmlns:a16="http://schemas.microsoft.com/office/drawing/2014/main" id="{899B48CC-04A3-9054-9C5F-B9F1E56C65D5}"/>
                  </a:ext>
                </a:extLst>
              </p14:cNvPr>
              <p14:cNvContentPartPr/>
              <p14:nvPr/>
            </p14:nvContentPartPr>
            <p14:xfrm>
              <a:off x="5361086" y="5117452"/>
              <a:ext cx="2074320" cy="33840"/>
            </p14:xfrm>
          </p:contentPart>
        </mc:Choice>
        <mc:Fallback xmlns="">
          <p:pic>
            <p:nvPicPr>
              <p:cNvPr id="5" name="Encre 4">
                <a:extLst>
                  <a:ext uri="{FF2B5EF4-FFF2-40B4-BE49-F238E27FC236}">
                    <a16:creationId xmlns:a16="http://schemas.microsoft.com/office/drawing/2014/main" id="{899B48CC-04A3-9054-9C5F-B9F1E56C65D5}"/>
                  </a:ext>
                </a:extLst>
              </p:cNvPr>
              <p:cNvPicPr/>
              <p:nvPr/>
            </p:nvPicPr>
            <p:blipFill>
              <a:blip r:embed="rId8"/>
              <a:stretch>
                <a:fillRect/>
              </a:stretch>
            </p:blipFill>
            <p:spPr>
              <a:xfrm>
                <a:off x="5325086" y="5045452"/>
                <a:ext cx="2145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cre 8">
                <a:extLst>
                  <a:ext uri="{FF2B5EF4-FFF2-40B4-BE49-F238E27FC236}">
                    <a16:creationId xmlns:a16="http://schemas.microsoft.com/office/drawing/2014/main" id="{979BC484-2031-FFD5-3F7E-02FEE8F1478D}"/>
                  </a:ext>
                </a:extLst>
              </p14:cNvPr>
              <p14:cNvContentPartPr/>
              <p14:nvPr/>
            </p14:nvContentPartPr>
            <p14:xfrm>
              <a:off x="2999486" y="5301772"/>
              <a:ext cx="388440" cy="13680"/>
            </p14:xfrm>
          </p:contentPart>
        </mc:Choice>
        <mc:Fallback xmlns="">
          <p:pic>
            <p:nvPicPr>
              <p:cNvPr id="9" name="Encre 8">
                <a:extLst>
                  <a:ext uri="{FF2B5EF4-FFF2-40B4-BE49-F238E27FC236}">
                    <a16:creationId xmlns:a16="http://schemas.microsoft.com/office/drawing/2014/main" id="{979BC484-2031-FFD5-3F7E-02FEE8F1478D}"/>
                  </a:ext>
                </a:extLst>
              </p:cNvPr>
              <p:cNvPicPr/>
              <p:nvPr/>
            </p:nvPicPr>
            <p:blipFill>
              <a:blip r:embed="rId10"/>
              <a:stretch>
                <a:fillRect/>
              </a:stretch>
            </p:blipFill>
            <p:spPr>
              <a:xfrm>
                <a:off x="2963486" y="5229772"/>
                <a:ext cx="4600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cre 9">
                <a:extLst>
                  <a:ext uri="{FF2B5EF4-FFF2-40B4-BE49-F238E27FC236}">
                    <a16:creationId xmlns:a16="http://schemas.microsoft.com/office/drawing/2014/main" id="{5D0F59E4-46CE-21BD-0610-411FF55B4C91}"/>
                  </a:ext>
                </a:extLst>
              </p14:cNvPr>
              <p14:cNvContentPartPr/>
              <p14:nvPr/>
            </p14:nvContentPartPr>
            <p14:xfrm>
              <a:off x="6611006" y="5301772"/>
              <a:ext cx="855360" cy="7200"/>
            </p14:xfrm>
          </p:contentPart>
        </mc:Choice>
        <mc:Fallback xmlns="">
          <p:pic>
            <p:nvPicPr>
              <p:cNvPr id="10" name="Encre 9">
                <a:extLst>
                  <a:ext uri="{FF2B5EF4-FFF2-40B4-BE49-F238E27FC236}">
                    <a16:creationId xmlns:a16="http://schemas.microsoft.com/office/drawing/2014/main" id="{5D0F59E4-46CE-21BD-0610-411FF55B4C91}"/>
                  </a:ext>
                </a:extLst>
              </p:cNvPr>
              <p:cNvPicPr/>
              <p:nvPr/>
            </p:nvPicPr>
            <p:blipFill>
              <a:blip r:embed="rId12"/>
              <a:stretch>
                <a:fillRect/>
              </a:stretch>
            </p:blipFill>
            <p:spPr>
              <a:xfrm>
                <a:off x="6575006" y="5230132"/>
                <a:ext cx="927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cre 10">
                <a:extLst>
                  <a:ext uri="{FF2B5EF4-FFF2-40B4-BE49-F238E27FC236}">
                    <a16:creationId xmlns:a16="http://schemas.microsoft.com/office/drawing/2014/main" id="{C9ED344A-8A08-7323-4246-0951D9B7B18C}"/>
                  </a:ext>
                </a:extLst>
              </p14:cNvPr>
              <p14:cNvContentPartPr/>
              <p14:nvPr/>
            </p14:nvContentPartPr>
            <p14:xfrm>
              <a:off x="2999486" y="5431732"/>
              <a:ext cx="1854720" cy="48240"/>
            </p14:xfrm>
          </p:contentPart>
        </mc:Choice>
        <mc:Fallback xmlns="">
          <p:pic>
            <p:nvPicPr>
              <p:cNvPr id="11" name="Encre 10">
                <a:extLst>
                  <a:ext uri="{FF2B5EF4-FFF2-40B4-BE49-F238E27FC236}">
                    <a16:creationId xmlns:a16="http://schemas.microsoft.com/office/drawing/2014/main" id="{C9ED344A-8A08-7323-4246-0951D9B7B18C}"/>
                  </a:ext>
                </a:extLst>
              </p:cNvPr>
              <p:cNvPicPr/>
              <p:nvPr/>
            </p:nvPicPr>
            <p:blipFill>
              <a:blip r:embed="rId14"/>
              <a:stretch>
                <a:fillRect/>
              </a:stretch>
            </p:blipFill>
            <p:spPr>
              <a:xfrm>
                <a:off x="2963846" y="5360092"/>
                <a:ext cx="1926360" cy="191880"/>
              </a:xfrm>
              <a:prstGeom prst="rect">
                <a:avLst/>
              </a:prstGeom>
            </p:spPr>
          </p:pic>
        </mc:Fallback>
      </mc:AlternateContent>
    </p:spTree>
    <p:extLst>
      <p:ext uri="{BB962C8B-B14F-4D97-AF65-F5344CB8AC3E}">
        <p14:creationId xmlns:p14="http://schemas.microsoft.com/office/powerpoint/2010/main" val="3238864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768F2-BE05-6658-EE34-F402E1635F6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1FC31DE-F319-1945-F5CA-4152566E41EF}"/>
              </a:ext>
            </a:extLst>
          </p:cNvPr>
          <p:cNvSpPr>
            <a:spLocks noGrp="1"/>
          </p:cNvSpPr>
          <p:nvPr>
            <p:ph type="title"/>
          </p:nvPr>
        </p:nvSpPr>
        <p:spPr/>
        <p:txBody>
          <a:bodyPr/>
          <a:lstStyle/>
          <a:p>
            <a:r>
              <a:rPr lang="fr-FR" dirty="0"/>
              <a:t>La prise de conscience n’est pas suffisante</a:t>
            </a:r>
          </a:p>
        </p:txBody>
      </p:sp>
      <p:sp>
        <p:nvSpPr>
          <p:cNvPr id="3" name="Espace réservé du contenu 2">
            <a:extLst>
              <a:ext uri="{FF2B5EF4-FFF2-40B4-BE49-F238E27FC236}">
                <a16:creationId xmlns:a16="http://schemas.microsoft.com/office/drawing/2014/main" id="{B4FD04A9-C869-8F49-B962-E4FFF255A947}"/>
              </a:ext>
            </a:extLst>
          </p:cNvPr>
          <p:cNvSpPr>
            <a:spLocks noGrp="1"/>
          </p:cNvSpPr>
          <p:nvPr>
            <p:ph idx="1"/>
          </p:nvPr>
        </p:nvSpPr>
        <p:spPr/>
        <p:txBody>
          <a:bodyPr/>
          <a:lstStyle/>
          <a:p>
            <a:r>
              <a:rPr lang="fr-FR" dirty="0"/>
              <a:t>Les pays Weirds sont des </a:t>
            </a:r>
            <a:r>
              <a:rPr lang="fr-FR" dirty="0" err="1"/>
              <a:t>outliers</a:t>
            </a:r>
            <a:r>
              <a:rPr lang="fr-FR" dirty="0"/>
              <a:t> dans leurs tendances psychologiques par rapport au reste du monde</a:t>
            </a:r>
          </a:p>
        </p:txBody>
      </p:sp>
      <p:pic>
        <p:nvPicPr>
          <p:cNvPr id="4" name="Picture 2">
            <a:extLst>
              <a:ext uri="{FF2B5EF4-FFF2-40B4-BE49-F238E27FC236}">
                <a16:creationId xmlns:a16="http://schemas.microsoft.com/office/drawing/2014/main" id="{8DCCC62D-5E4C-2E57-9CB5-0F145D2FA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909" y="2792095"/>
            <a:ext cx="20955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1A95D5B-A1C5-F339-6F6A-991CEF923E15}"/>
              </a:ext>
            </a:extLst>
          </p:cNvPr>
          <p:cNvPicPr>
            <a:picLocks noChangeAspect="1"/>
          </p:cNvPicPr>
          <p:nvPr/>
        </p:nvPicPr>
        <p:blipFill>
          <a:blip r:embed="rId4"/>
          <a:stretch>
            <a:fillRect/>
          </a:stretch>
        </p:blipFill>
        <p:spPr>
          <a:xfrm>
            <a:off x="2955231" y="2898985"/>
            <a:ext cx="5086287" cy="382206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Encre 7">
                <a:extLst>
                  <a:ext uri="{FF2B5EF4-FFF2-40B4-BE49-F238E27FC236}">
                    <a16:creationId xmlns:a16="http://schemas.microsoft.com/office/drawing/2014/main" id="{50205E75-AE84-5D2D-7308-6A95AE2D6A3D}"/>
                  </a:ext>
                </a:extLst>
              </p14:cNvPr>
              <p14:cNvContentPartPr/>
              <p14:nvPr/>
            </p14:nvContentPartPr>
            <p14:xfrm>
              <a:off x="3460707" y="4666627"/>
              <a:ext cx="2513520" cy="360"/>
            </p14:xfrm>
          </p:contentPart>
        </mc:Choice>
        <mc:Fallback xmlns="">
          <p:pic>
            <p:nvPicPr>
              <p:cNvPr id="8" name="Encre 7">
                <a:extLst>
                  <a:ext uri="{FF2B5EF4-FFF2-40B4-BE49-F238E27FC236}">
                    <a16:creationId xmlns:a16="http://schemas.microsoft.com/office/drawing/2014/main" id="{50205E75-AE84-5D2D-7308-6A95AE2D6A3D}"/>
                  </a:ext>
                </a:extLst>
              </p:cNvPr>
              <p:cNvPicPr/>
              <p:nvPr/>
            </p:nvPicPr>
            <p:blipFill>
              <a:blip r:embed="rId6"/>
              <a:stretch>
                <a:fillRect/>
              </a:stretch>
            </p:blipFill>
            <p:spPr>
              <a:xfrm>
                <a:off x="3424707" y="4594627"/>
                <a:ext cx="2585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cre 4">
                <a:extLst>
                  <a:ext uri="{FF2B5EF4-FFF2-40B4-BE49-F238E27FC236}">
                    <a16:creationId xmlns:a16="http://schemas.microsoft.com/office/drawing/2014/main" id="{30470FBD-69E3-BDBE-4EB7-050303E4F937}"/>
                  </a:ext>
                </a:extLst>
              </p14:cNvPr>
              <p14:cNvContentPartPr/>
              <p14:nvPr/>
            </p14:nvContentPartPr>
            <p14:xfrm>
              <a:off x="5361086" y="5117452"/>
              <a:ext cx="2074320" cy="33840"/>
            </p14:xfrm>
          </p:contentPart>
        </mc:Choice>
        <mc:Fallback xmlns="">
          <p:pic>
            <p:nvPicPr>
              <p:cNvPr id="5" name="Encre 4">
                <a:extLst>
                  <a:ext uri="{FF2B5EF4-FFF2-40B4-BE49-F238E27FC236}">
                    <a16:creationId xmlns:a16="http://schemas.microsoft.com/office/drawing/2014/main" id="{30470FBD-69E3-BDBE-4EB7-050303E4F937}"/>
                  </a:ext>
                </a:extLst>
              </p:cNvPr>
              <p:cNvPicPr/>
              <p:nvPr/>
            </p:nvPicPr>
            <p:blipFill>
              <a:blip r:embed="rId8"/>
              <a:stretch>
                <a:fillRect/>
              </a:stretch>
            </p:blipFill>
            <p:spPr>
              <a:xfrm>
                <a:off x="5325086" y="5045452"/>
                <a:ext cx="2145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cre 8">
                <a:extLst>
                  <a:ext uri="{FF2B5EF4-FFF2-40B4-BE49-F238E27FC236}">
                    <a16:creationId xmlns:a16="http://schemas.microsoft.com/office/drawing/2014/main" id="{0142915B-7572-AA78-11BB-4E9CA69E0EA1}"/>
                  </a:ext>
                </a:extLst>
              </p14:cNvPr>
              <p14:cNvContentPartPr/>
              <p14:nvPr/>
            </p14:nvContentPartPr>
            <p14:xfrm>
              <a:off x="2999486" y="5301772"/>
              <a:ext cx="388440" cy="13680"/>
            </p14:xfrm>
          </p:contentPart>
        </mc:Choice>
        <mc:Fallback xmlns="">
          <p:pic>
            <p:nvPicPr>
              <p:cNvPr id="9" name="Encre 8">
                <a:extLst>
                  <a:ext uri="{FF2B5EF4-FFF2-40B4-BE49-F238E27FC236}">
                    <a16:creationId xmlns:a16="http://schemas.microsoft.com/office/drawing/2014/main" id="{0142915B-7572-AA78-11BB-4E9CA69E0EA1}"/>
                  </a:ext>
                </a:extLst>
              </p:cNvPr>
              <p:cNvPicPr/>
              <p:nvPr/>
            </p:nvPicPr>
            <p:blipFill>
              <a:blip r:embed="rId10"/>
              <a:stretch>
                <a:fillRect/>
              </a:stretch>
            </p:blipFill>
            <p:spPr>
              <a:xfrm>
                <a:off x="2963486" y="5229772"/>
                <a:ext cx="4600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cre 9">
                <a:extLst>
                  <a:ext uri="{FF2B5EF4-FFF2-40B4-BE49-F238E27FC236}">
                    <a16:creationId xmlns:a16="http://schemas.microsoft.com/office/drawing/2014/main" id="{E0740C4E-E5D6-329A-2870-0C6604CEA9EA}"/>
                  </a:ext>
                </a:extLst>
              </p14:cNvPr>
              <p14:cNvContentPartPr/>
              <p14:nvPr/>
            </p14:nvContentPartPr>
            <p14:xfrm>
              <a:off x="6611006" y="5301772"/>
              <a:ext cx="855360" cy="7200"/>
            </p14:xfrm>
          </p:contentPart>
        </mc:Choice>
        <mc:Fallback xmlns="">
          <p:pic>
            <p:nvPicPr>
              <p:cNvPr id="10" name="Encre 9">
                <a:extLst>
                  <a:ext uri="{FF2B5EF4-FFF2-40B4-BE49-F238E27FC236}">
                    <a16:creationId xmlns:a16="http://schemas.microsoft.com/office/drawing/2014/main" id="{E0740C4E-E5D6-329A-2870-0C6604CEA9EA}"/>
                  </a:ext>
                </a:extLst>
              </p:cNvPr>
              <p:cNvPicPr/>
              <p:nvPr/>
            </p:nvPicPr>
            <p:blipFill>
              <a:blip r:embed="rId12"/>
              <a:stretch>
                <a:fillRect/>
              </a:stretch>
            </p:blipFill>
            <p:spPr>
              <a:xfrm>
                <a:off x="6575006" y="5230132"/>
                <a:ext cx="927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cre 10">
                <a:extLst>
                  <a:ext uri="{FF2B5EF4-FFF2-40B4-BE49-F238E27FC236}">
                    <a16:creationId xmlns:a16="http://schemas.microsoft.com/office/drawing/2014/main" id="{A22534CB-8423-73F3-A5AA-DF4C25150E68}"/>
                  </a:ext>
                </a:extLst>
              </p14:cNvPr>
              <p14:cNvContentPartPr/>
              <p14:nvPr/>
            </p14:nvContentPartPr>
            <p14:xfrm>
              <a:off x="2999486" y="5431732"/>
              <a:ext cx="1854720" cy="48240"/>
            </p14:xfrm>
          </p:contentPart>
        </mc:Choice>
        <mc:Fallback xmlns="">
          <p:pic>
            <p:nvPicPr>
              <p:cNvPr id="11" name="Encre 10">
                <a:extLst>
                  <a:ext uri="{FF2B5EF4-FFF2-40B4-BE49-F238E27FC236}">
                    <a16:creationId xmlns:a16="http://schemas.microsoft.com/office/drawing/2014/main" id="{A22534CB-8423-73F3-A5AA-DF4C25150E68}"/>
                  </a:ext>
                </a:extLst>
              </p:cNvPr>
              <p:cNvPicPr/>
              <p:nvPr/>
            </p:nvPicPr>
            <p:blipFill>
              <a:blip r:embed="rId14"/>
              <a:stretch>
                <a:fillRect/>
              </a:stretch>
            </p:blipFill>
            <p:spPr>
              <a:xfrm>
                <a:off x="2963846" y="5360092"/>
                <a:ext cx="1926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Encre 6">
                <a:extLst>
                  <a:ext uri="{FF2B5EF4-FFF2-40B4-BE49-F238E27FC236}">
                    <a16:creationId xmlns:a16="http://schemas.microsoft.com/office/drawing/2014/main" id="{1B98CC7F-0407-D43A-39FF-E5593E450CEF}"/>
                  </a:ext>
                </a:extLst>
              </p14:cNvPr>
              <p14:cNvContentPartPr/>
              <p14:nvPr/>
            </p14:nvContentPartPr>
            <p14:xfrm>
              <a:off x="5282246" y="5472772"/>
              <a:ext cx="2157480" cy="33480"/>
            </p14:xfrm>
          </p:contentPart>
        </mc:Choice>
        <mc:Fallback xmlns="">
          <p:pic>
            <p:nvPicPr>
              <p:cNvPr id="7" name="Encre 6">
                <a:extLst>
                  <a:ext uri="{FF2B5EF4-FFF2-40B4-BE49-F238E27FC236}">
                    <a16:creationId xmlns:a16="http://schemas.microsoft.com/office/drawing/2014/main" id="{1B98CC7F-0407-D43A-39FF-E5593E450CEF}"/>
                  </a:ext>
                </a:extLst>
              </p:cNvPr>
              <p:cNvPicPr/>
              <p:nvPr/>
            </p:nvPicPr>
            <p:blipFill>
              <a:blip r:embed="rId16"/>
              <a:stretch>
                <a:fillRect/>
              </a:stretch>
            </p:blipFill>
            <p:spPr>
              <a:xfrm>
                <a:off x="5246606" y="5401132"/>
                <a:ext cx="2229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Encre 11">
                <a:extLst>
                  <a:ext uri="{FF2B5EF4-FFF2-40B4-BE49-F238E27FC236}">
                    <a16:creationId xmlns:a16="http://schemas.microsoft.com/office/drawing/2014/main" id="{6B1E727D-9ECF-9B89-CC0B-E47D1A6FF6A4}"/>
                  </a:ext>
                </a:extLst>
              </p14:cNvPr>
              <p14:cNvContentPartPr/>
              <p14:nvPr/>
            </p14:nvContentPartPr>
            <p14:xfrm>
              <a:off x="6605246" y="5440012"/>
              <a:ext cx="854640" cy="20160"/>
            </p14:xfrm>
          </p:contentPart>
        </mc:Choice>
        <mc:Fallback xmlns="">
          <p:pic>
            <p:nvPicPr>
              <p:cNvPr id="12" name="Encre 11">
                <a:extLst>
                  <a:ext uri="{FF2B5EF4-FFF2-40B4-BE49-F238E27FC236}">
                    <a16:creationId xmlns:a16="http://schemas.microsoft.com/office/drawing/2014/main" id="{6B1E727D-9ECF-9B89-CC0B-E47D1A6FF6A4}"/>
                  </a:ext>
                </a:extLst>
              </p:cNvPr>
              <p:cNvPicPr/>
              <p:nvPr/>
            </p:nvPicPr>
            <p:blipFill>
              <a:blip r:embed="rId18"/>
              <a:stretch>
                <a:fillRect/>
              </a:stretch>
            </p:blipFill>
            <p:spPr>
              <a:xfrm>
                <a:off x="6569246" y="5368012"/>
                <a:ext cx="9262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Encre 12">
                <a:extLst>
                  <a:ext uri="{FF2B5EF4-FFF2-40B4-BE49-F238E27FC236}">
                    <a16:creationId xmlns:a16="http://schemas.microsoft.com/office/drawing/2014/main" id="{5533A941-406A-9077-BF03-C4545095F456}"/>
                  </a:ext>
                </a:extLst>
              </p14:cNvPr>
              <p14:cNvContentPartPr/>
              <p14:nvPr/>
            </p14:nvContentPartPr>
            <p14:xfrm>
              <a:off x="2986526" y="5589052"/>
              <a:ext cx="3275640" cy="35640"/>
            </p14:xfrm>
          </p:contentPart>
        </mc:Choice>
        <mc:Fallback xmlns="">
          <p:pic>
            <p:nvPicPr>
              <p:cNvPr id="13" name="Encre 12">
                <a:extLst>
                  <a:ext uri="{FF2B5EF4-FFF2-40B4-BE49-F238E27FC236}">
                    <a16:creationId xmlns:a16="http://schemas.microsoft.com/office/drawing/2014/main" id="{5533A941-406A-9077-BF03-C4545095F456}"/>
                  </a:ext>
                </a:extLst>
              </p:cNvPr>
              <p:cNvPicPr/>
              <p:nvPr/>
            </p:nvPicPr>
            <p:blipFill>
              <a:blip r:embed="rId20"/>
              <a:stretch>
                <a:fillRect/>
              </a:stretch>
            </p:blipFill>
            <p:spPr>
              <a:xfrm>
                <a:off x="2950526" y="5517412"/>
                <a:ext cx="3347280" cy="179280"/>
              </a:xfrm>
              <a:prstGeom prst="rect">
                <a:avLst/>
              </a:prstGeom>
            </p:spPr>
          </p:pic>
        </mc:Fallback>
      </mc:AlternateContent>
    </p:spTree>
    <p:extLst>
      <p:ext uri="{BB962C8B-B14F-4D97-AF65-F5344CB8AC3E}">
        <p14:creationId xmlns:p14="http://schemas.microsoft.com/office/powerpoint/2010/main" val="388749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03CB-222D-A727-1DE8-78259A9CAA2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DA2F46F-962E-3A46-9BB6-879D1AA17CF9}"/>
              </a:ext>
            </a:extLst>
          </p:cNvPr>
          <p:cNvSpPr>
            <a:spLocks noGrp="1"/>
          </p:cNvSpPr>
          <p:nvPr>
            <p:ph type="title"/>
          </p:nvPr>
        </p:nvSpPr>
        <p:spPr/>
        <p:txBody>
          <a:bodyPr/>
          <a:lstStyle/>
          <a:p>
            <a:r>
              <a:rPr lang="fr-FR" dirty="0"/>
              <a:t>La prise de conscience n’est pas suffisante</a:t>
            </a:r>
          </a:p>
        </p:txBody>
      </p:sp>
      <p:sp>
        <p:nvSpPr>
          <p:cNvPr id="3" name="Espace réservé du contenu 2">
            <a:extLst>
              <a:ext uri="{FF2B5EF4-FFF2-40B4-BE49-F238E27FC236}">
                <a16:creationId xmlns:a16="http://schemas.microsoft.com/office/drawing/2014/main" id="{243380A8-0B91-0DBB-8FB6-751AF6B9CAF3}"/>
              </a:ext>
            </a:extLst>
          </p:cNvPr>
          <p:cNvSpPr>
            <a:spLocks noGrp="1"/>
          </p:cNvSpPr>
          <p:nvPr>
            <p:ph idx="1"/>
          </p:nvPr>
        </p:nvSpPr>
        <p:spPr/>
        <p:txBody>
          <a:bodyPr/>
          <a:lstStyle/>
          <a:p>
            <a:r>
              <a:rPr lang="fr-FR" dirty="0"/>
              <a:t>Les pays Weirds sont des </a:t>
            </a:r>
            <a:r>
              <a:rPr lang="fr-FR" dirty="0" err="1"/>
              <a:t>outliers</a:t>
            </a:r>
            <a:r>
              <a:rPr lang="fr-FR" dirty="0"/>
              <a:t> dans leurs tendances psychologiques par rapport au reste du monde</a:t>
            </a:r>
          </a:p>
        </p:txBody>
      </p:sp>
      <p:pic>
        <p:nvPicPr>
          <p:cNvPr id="4" name="Picture 2">
            <a:extLst>
              <a:ext uri="{FF2B5EF4-FFF2-40B4-BE49-F238E27FC236}">
                <a16:creationId xmlns:a16="http://schemas.microsoft.com/office/drawing/2014/main" id="{4FF4024D-4184-7C8A-C94C-DC0FFC345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909" y="2792095"/>
            <a:ext cx="20955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BD1E7F94-FF14-EA22-6DAD-3452464C9C30}"/>
              </a:ext>
            </a:extLst>
          </p:cNvPr>
          <p:cNvPicPr>
            <a:picLocks noChangeAspect="1"/>
          </p:cNvPicPr>
          <p:nvPr/>
        </p:nvPicPr>
        <p:blipFill>
          <a:blip r:embed="rId4"/>
          <a:stretch>
            <a:fillRect/>
          </a:stretch>
        </p:blipFill>
        <p:spPr>
          <a:xfrm>
            <a:off x="2955231" y="2898985"/>
            <a:ext cx="5086287" cy="382206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Encre 7">
                <a:extLst>
                  <a:ext uri="{FF2B5EF4-FFF2-40B4-BE49-F238E27FC236}">
                    <a16:creationId xmlns:a16="http://schemas.microsoft.com/office/drawing/2014/main" id="{AEAE771F-4C68-9E06-1CDD-1A2E40808663}"/>
                  </a:ext>
                </a:extLst>
              </p14:cNvPr>
              <p14:cNvContentPartPr/>
              <p14:nvPr/>
            </p14:nvContentPartPr>
            <p14:xfrm>
              <a:off x="3460707" y="4666627"/>
              <a:ext cx="2513520" cy="360"/>
            </p14:xfrm>
          </p:contentPart>
        </mc:Choice>
        <mc:Fallback xmlns="">
          <p:pic>
            <p:nvPicPr>
              <p:cNvPr id="8" name="Encre 7">
                <a:extLst>
                  <a:ext uri="{FF2B5EF4-FFF2-40B4-BE49-F238E27FC236}">
                    <a16:creationId xmlns:a16="http://schemas.microsoft.com/office/drawing/2014/main" id="{AEAE771F-4C68-9E06-1CDD-1A2E40808663}"/>
                  </a:ext>
                </a:extLst>
              </p:cNvPr>
              <p:cNvPicPr/>
              <p:nvPr/>
            </p:nvPicPr>
            <p:blipFill>
              <a:blip r:embed="rId6"/>
              <a:stretch>
                <a:fillRect/>
              </a:stretch>
            </p:blipFill>
            <p:spPr>
              <a:xfrm>
                <a:off x="3424707" y="4594627"/>
                <a:ext cx="2585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cre 4">
                <a:extLst>
                  <a:ext uri="{FF2B5EF4-FFF2-40B4-BE49-F238E27FC236}">
                    <a16:creationId xmlns:a16="http://schemas.microsoft.com/office/drawing/2014/main" id="{C4975815-F620-A099-3FD1-CADC2F13F987}"/>
                  </a:ext>
                </a:extLst>
              </p14:cNvPr>
              <p14:cNvContentPartPr/>
              <p14:nvPr/>
            </p14:nvContentPartPr>
            <p14:xfrm>
              <a:off x="5361086" y="5117452"/>
              <a:ext cx="2074320" cy="33840"/>
            </p14:xfrm>
          </p:contentPart>
        </mc:Choice>
        <mc:Fallback xmlns="">
          <p:pic>
            <p:nvPicPr>
              <p:cNvPr id="5" name="Encre 4">
                <a:extLst>
                  <a:ext uri="{FF2B5EF4-FFF2-40B4-BE49-F238E27FC236}">
                    <a16:creationId xmlns:a16="http://schemas.microsoft.com/office/drawing/2014/main" id="{C4975815-F620-A099-3FD1-CADC2F13F987}"/>
                  </a:ext>
                </a:extLst>
              </p:cNvPr>
              <p:cNvPicPr/>
              <p:nvPr/>
            </p:nvPicPr>
            <p:blipFill>
              <a:blip r:embed="rId8"/>
              <a:stretch>
                <a:fillRect/>
              </a:stretch>
            </p:blipFill>
            <p:spPr>
              <a:xfrm>
                <a:off x="5325086" y="5045452"/>
                <a:ext cx="2145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cre 8">
                <a:extLst>
                  <a:ext uri="{FF2B5EF4-FFF2-40B4-BE49-F238E27FC236}">
                    <a16:creationId xmlns:a16="http://schemas.microsoft.com/office/drawing/2014/main" id="{B18DEC0C-0F10-36EE-4BA7-134D2C6C599C}"/>
                  </a:ext>
                </a:extLst>
              </p14:cNvPr>
              <p14:cNvContentPartPr/>
              <p14:nvPr/>
            </p14:nvContentPartPr>
            <p14:xfrm>
              <a:off x="2999486" y="5301772"/>
              <a:ext cx="388440" cy="13680"/>
            </p14:xfrm>
          </p:contentPart>
        </mc:Choice>
        <mc:Fallback xmlns="">
          <p:pic>
            <p:nvPicPr>
              <p:cNvPr id="9" name="Encre 8">
                <a:extLst>
                  <a:ext uri="{FF2B5EF4-FFF2-40B4-BE49-F238E27FC236}">
                    <a16:creationId xmlns:a16="http://schemas.microsoft.com/office/drawing/2014/main" id="{B18DEC0C-0F10-36EE-4BA7-134D2C6C599C}"/>
                  </a:ext>
                </a:extLst>
              </p:cNvPr>
              <p:cNvPicPr/>
              <p:nvPr/>
            </p:nvPicPr>
            <p:blipFill>
              <a:blip r:embed="rId10"/>
              <a:stretch>
                <a:fillRect/>
              </a:stretch>
            </p:blipFill>
            <p:spPr>
              <a:xfrm>
                <a:off x="2963486" y="5229772"/>
                <a:ext cx="4600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cre 9">
                <a:extLst>
                  <a:ext uri="{FF2B5EF4-FFF2-40B4-BE49-F238E27FC236}">
                    <a16:creationId xmlns:a16="http://schemas.microsoft.com/office/drawing/2014/main" id="{01134EEC-6D98-1621-EA96-F35823F1D278}"/>
                  </a:ext>
                </a:extLst>
              </p14:cNvPr>
              <p14:cNvContentPartPr/>
              <p14:nvPr/>
            </p14:nvContentPartPr>
            <p14:xfrm>
              <a:off x="6611006" y="5301772"/>
              <a:ext cx="855360" cy="7200"/>
            </p14:xfrm>
          </p:contentPart>
        </mc:Choice>
        <mc:Fallback xmlns="">
          <p:pic>
            <p:nvPicPr>
              <p:cNvPr id="10" name="Encre 9">
                <a:extLst>
                  <a:ext uri="{FF2B5EF4-FFF2-40B4-BE49-F238E27FC236}">
                    <a16:creationId xmlns:a16="http://schemas.microsoft.com/office/drawing/2014/main" id="{01134EEC-6D98-1621-EA96-F35823F1D278}"/>
                  </a:ext>
                </a:extLst>
              </p:cNvPr>
              <p:cNvPicPr/>
              <p:nvPr/>
            </p:nvPicPr>
            <p:blipFill>
              <a:blip r:embed="rId12"/>
              <a:stretch>
                <a:fillRect/>
              </a:stretch>
            </p:blipFill>
            <p:spPr>
              <a:xfrm>
                <a:off x="6575006" y="5230132"/>
                <a:ext cx="927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cre 10">
                <a:extLst>
                  <a:ext uri="{FF2B5EF4-FFF2-40B4-BE49-F238E27FC236}">
                    <a16:creationId xmlns:a16="http://schemas.microsoft.com/office/drawing/2014/main" id="{0511C3A9-9D35-D939-0363-9A88AE88DDA1}"/>
                  </a:ext>
                </a:extLst>
              </p14:cNvPr>
              <p14:cNvContentPartPr/>
              <p14:nvPr/>
            </p14:nvContentPartPr>
            <p14:xfrm>
              <a:off x="2999486" y="5431732"/>
              <a:ext cx="1854720" cy="48240"/>
            </p14:xfrm>
          </p:contentPart>
        </mc:Choice>
        <mc:Fallback xmlns="">
          <p:pic>
            <p:nvPicPr>
              <p:cNvPr id="11" name="Encre 10">
                <a:extLst>
                  <a:ext uri="{FF2B5EF4-FFF2-40B4-BE49-F238E27FC236}">
                    <a16:creationId xmlns:a16="http://schemas.microsoft.com/office/drawing/2014/main" id="{0511C3A9-9D35-D939-0363-9A88AE88DDA1}"/>
                  </a:ext>
                </a:extLst>
              </p:cNvPr>
              <p:cNvPicPr/>
              <p:nvPr/>
            </p:nvPicPr>
            <p:blipFill>
              <a:blip r:embed="rId14"/>
              <a:stretch>
                <a:fillRect/>
              </a:stretch>
            </p:blipFill>
            <p:spPr>
              <a:xfrm>
                <a:off x="2963846" y="5360092"/>
                <a:ext cx="1926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Encre 6">
                <a:extLst>
                  <a:ext uri="{FF2B5EF4-FFF2-40B4-BE49-F238E27FC236}">
                    <a16:creationId xmlns:a16="http://schemas.microsoft.com/office/drawing/2014/main" id="{28BDDE62-B72C-CA53-0F16-94FF97E3A29A}"/>
                  </a:ext>
                </a:extLst>
              </p14:cNvPr>
              <p14:cNvContentPartPr/>
              <p14:nvPr/>
            </p14:nvContentPartPr>
            <p14:xfrm>
              <a:off x="5282246" y="5472772"/>
              <a:ext cx="2157480" cy="33480"/>
            </p14:xfrm>
          </p:contentPart>
        </mc:Choice>
        <mc:Fallback xmlns="">
          <p:pic>
            <p:nvPicPr>
              <p:cNvPr id="7" name="Encre 6">
                <a:extLst>
                  <a:ext uri="{FF2B5EF4-FFF2-40B4-BE49-F238E27FC236}">
                    <a16:creationId xmlns:a16="http://schemas.microsoft.com/office/drawing/2014/main" id="{28BDDE62-B72C-CA53-0F16-94FF97E3A29A}"/>
                  </a:ext>
                </a:extLst>
              </p:cNvPr>
              <p:cNvPicPr/>
              <p:nvPr/>
            </p:nvPicPr>
            <p:blipFill>
              <a:blip r:embed="rId16"/>
              <a:stretch>
                <a:fillRect/>
              </a:stretch>
            </p:blipFill>
            <p:spPr>
              <a:xfrm>
                <a:off x="5246606" y="5401132"/>
                <a:ext cx="2229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Encre 11">
                <a:extLst>
                  <a:ext uri="{FF2B5EF4-FFF2-40B4-BE49-F238E27FC236}">
                    <a16:creationId xmlns:a16="http://schemas.microsoft.com/office/drawing/2014/main" id="{6B8F2024-29A6-3785-3F2F-B06E4CD5B1F3}"/>
                  </a:ext>
                </a:extLst>
              </p14:cNvPr>
              <p14:cNvContentPartPr/>
              <p14:nvPr/>
            </p14:nvContentPartPr>
            <p14:xfrm>
              <a:off x="6605246" y="5440012"/>
              <a:ext cx="854640" cy="20160"/>
            </p14:xfrm>
          </p:contentPart>
        </mc:Choice>
        <mc:Fallback xmlns="">
          <p:pic>
            <p:nvPicPr>
              <p:cNvPr id="12" name="Encre 11">
                <a:extLst>
                  <a:ext uri="{FF2B5EF4-FFF2-40B4-BE49-F238E27FC236}">
                    <a16:creationId xmlns:a16="http://schemas.microsoft.com/office/drawing/2014/main" id="{6B8F2024-29A6-3785-3F2F-B06E4CD5B1F3}"/>
                  </a:ext>
                </a:extLst>
              </p:cNvPr>
              <p:cNvPicPr/>
              <p:nvPr/>
            </p:nvPicPr>
            <p:blipFill>
              <a:blip r:embed="rId18"/>
              <a:stretch>
                <a:fillRect/>
              </a:stretch>
            </p:blipFill>
            <p:spPr>
              <a:xfrm>
                <a:off x="6569246" y="5368012"/>
                <a:ext cx="9262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Encre 12">
                <a:extLst>
                  <a:ext uri="{FF2B5EF4-FFF2-40B4-BE49-F238E27FC236}">
                    <a16:creationId xmlns:a16="http://schemas.microsoft.com/office/drawing/2014/main" id="{49BC29B1-CD26-DD30-70EE-BB80659F357C}"/>
                  </a:ext>
                </a:extLst>
              </p14:cNvPr>
              <p14:cNvContentPartPr/>
              <p14:nvPr/>
            </p14:nvContentPartPr>
            <p14:xfrm>
              <a:off x="2986526" y="5589052"/>
              <a:ext cx="3275640" cy="35640"/>
            </p14:xfrm>
          </p:contentPart>
        </mc:Choice>
        <mc:Fallback xmlns="">
          <p:pic>
            <p:nvPicPr>
              <p:cNvPr id="13" name="Encre 12">
                <a:extLst>
                  <a:ext uri="{FF2B5EF4-FFF2-40B4-BE49-F238E27FC236}">
                    <a16:creationId xmlns:a16="http://schemas.microsoft.com/office/drawing/2014/main" id="{49BC29B1-CD26-DD30-70EE-BB80659F357C}"/>
                  </a:ext>
                </a:extLst>
              </p:cNvPr>
              <p:cNvPicPr/>
              <p:nvPr/>
            </p:nvPicPr>
            <p:blipFill>
              <a:blip r:embed="rId20"/>
              <a:stretch>
                <a:fillRect/>
              </a:stretch>
            </p:blipFill>
            <p:spPr>
              <a:xfrm>
                <a:off x="2950526" y="5517412"/>
                <a:ext cx="33472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Encre 13">
                <a:extLst>
                  <a:ext uri="{FF2B5EF4-FFF2-40B4-BE49-F238E27FC236}">
                    <a16:creationId xmlns:a16="http://schemas.microsoft.com/office/drawing/2014/main" id="{9AC634FD-BFAB-9EF3-3869-39C9E06F5FA1}"/>
                  </a:ext>
                </a:extLst>
              </p14:cNvPr>
              <p14:cNvContentPartPr/>
              <p14:nvPr/>
            </p14:nvContentPartPr>
            <p14:xfrm>
              <a:off x="4762766" y="5760052"/>
              <a:ext cx="2427120" cy="37440"/>
            </p14:xfrm>
          </p:contentPart>
        </mc:Choice>
        <mc:Fallback xmlns="">
          <p:pic>
            <p:nvPicPr>
              <p:cNvPr id="14" name="Encre 13">
                <a:extLst>
                  <a:ext uri="{FF2B5EF4-FFF2-40B4-BE49-F238E27FC236}">
                    <a16:creationId xmlns:a16="http://schemas.microsoft.com/office/drawing/2014/main" id="{9AC634FD-BFAB-9EF3-3869-39C9E06F5FA1}"/>
                  </a:ext>
                </a:extLst>
              </p:cNvPr>
              <p:cNvPicPr/>
              <p:nvPr/>
            </p:nvPicPr>
            <p:blipFill>
              <a:blip r:embed="rId22"/>
              <a:stretch>
                <a:fillRect/>
              </a:stretch>
            </p:blipFill>
            <p:spPr>
              <a:xfrm>
                <a:off x="4726766" y="5688412"/>
                <a:ext cx="2498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Encre 14">
                <a:extLst>
                  <a:ext uri="{FF2B5EF4-FFF2-40B4-BE49-F238E27FC236}">
                    <a16:creationId xmlns:a16="http://schemas.microsoft.com/office/drawing/2014/main" id="{8558C3E3-7771-5B35-8888-9746D612EC9D}"/>
                  </a:ext>
                </a:extLst>
              </p14:cNvPr>
              <p14:cNvContentPartPr/>
              <p14:nvPr/>
            </p14:nvContentPartPr>
            <p14:xfrm>
              <a:off x="3012806" y="5926732"/>
              <a:ext cx="854640" cy="33840"/>
            </p14:xfrm>
          </p:contentPart>
        </mc:Choice>
        <mc:Fallback xmlns="">
          <p:pic>
            <p:nvPicPr>
              <p:cNvPr id="15" name="Encre 14">
                <a:extLst>
                  <a:ext uri="{FF2B5EF4-FFF2-40B4-BE49-F238E27FC236}">
                    <a16:creationId xmlns:a16="http://schemas.microsoft.com/office/drawing/2014/main" id="{8558C3E3-7771-5B35-8888-9746D612EC9D}"/>
                  </a:ext>
                </a:extLst>
              </p:cNvPr>
              <p:cNvPicPr/>
              <p:nvPr/>
            </p:nvPicPr>
            <p:blipFill>
              <a:blip r:embed="rId24"/>
              <a:stretch>
                <a:fillRect/>
              </a:stretch>
            </p:blipFill>
            <p:spPr>
              <a:xfrm>
                <a:off x="2976806" y="5855092"/>
                <a:ext cx="926280" cy="177480"/>
              </a:xfrm>
              <a:prstGeom prst="rect">
                <a:avLst/>
              </a:prstGeom>
            </p:spPr>
          </p:pic>
        </mc:Fallback>
      </mc:AlternateContent>
    </p:spTree>
    <p:extLst>
      <p:ext uri="{BB962C8B-B14F-4D97-AF65-F5344CB8AC3E}">
        <p14:creationId xmlns:p14="http://schemas.microsoft.com/office/powerpoint/2010/main" val="1325171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F91231-ECEF-93C8-A716-BCB3A4D81172}"/>
              </a:ext>
            </a:extLst>
          </p:cNvPr>
          <p:cNvSpPr>
            <a:spLocks noGrp="1"/>
          </p:cNvSpPr>
          <p:nvPr>
            <p:ph type="title"/>
          </p:nvPr>
        </p:nvSpPr>
        <p:spPr/>
        <p:txBody>
          <a:bodyPr/>
          <a:lstStyle/>
          <a:p>
            <a:r>
              <a:rPr lang="fr-FR" dirty="0"/>
              <a:t>Les GWAS</a:t>
            </a:r>
          </a:p>
        </p:txBody>
      </p:sp>
      <p:pic>
        <p:nvPicPr>
          <p:cNvPr id="5" name="Espace réservé du contenu 4" descr="Une image contenant texte, capture d’écran, lettre, Police&#10;&#10;Le contenu généré par l’IA peut être incorrect.">
            <a:extLst>
              <a:ext uri="{FF2B5EF4-FFF2-40B4-BE49-F238E27FC236}">
                <a16:creationId xmlns:a16="http://schemas.microsoft.com/office/drawing/2014/main" id="{BD60C8D6-4E61-699B-BBE3-CBD76F99E80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1438" b="41972"/>
          <a:stretch/>
        </p:blipFill>
        <p:spPr>
          <a:xfrm>
            <a:off x="1813147" y="2156059"/>
            <a:ext cx="8565705" cy="3080084"/>
          </a:xfrm>
        </p:spPr>
      </p:pic>
    </p:spTree>
    <p:extLst>
      <p:ext uri="{BB962C8B-B14F-4D97-AF65-F5344CB8AC3E}">
        <p14:creationId xmlns:p14="http://schemas.microsoft.com/office/powerpoint/2010/main" val="2743517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0F7DB-FC62-AEF2-6D8D-C3D9F3DA1D42}"/>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A3E7C63C-280F-6419-3BE6-6BE4E54E24FD}"/>
              </a:ext>
            </a:extLst>
          </p:cNvPr>
          <p:cNvSpPr>
            <a:spLocks noGrp="1"/>
          </p:cNvSpPr>
          <p:nvPr>
            <p:ph idx="1"/>
          </p:nvPr>
        </p:nvSpPr>
        <p:spPr/>
        <p:txBody>
          <a:bodyPr/>
          <a:lstStyle/>
          <a:p>
            <a:r>
              <a:rPr lang="fr-FR" dirty="0"/>
              <a:t>Le </a:t>
            </a:r>
            <a:r>
              <a:rPr lang="fr-FR" dirty="0" err="1"/>
              <a:t>problem</a:t>
            </a:r>
            <a:r>
              <a:rPr lang="fr-FR" dirty="0"/>
              <a:t> Weird est documenté constamment depuis 80 ans sans aucun indice indiquant un changement</a:t>
            </a:r>
          </a:p>
          <a:p>
            <a:r>
              <a:rPr lang="fr-FR" dirty="0" err="1"/>
              <a:t>Moin</a:t>
            </a:r>
            <a:r>
              <a:rPr lang="fr-FR" dirty="0"/>
              <a:t> Syed propose même de faire un moratoire pour arrêter de publier ce type d’article qui n’a aucune valeur de nouveauté</a:t>
            </a:r>
          </a:p>
          <a:p>
            <a:endParaRPr lang="fr-FR" dirty="0"/>
          </a:p>
          <a:p>
            <a:r>
              <a:rPr lang="fr-FR" dirty="0"/>
              <a:t>Le problème WEIRD, le besoin que l’on a eu de nommer un manque de diversité des participants, n’est pas un manque de prise de conscience, ni de manque de données sur le sujet</a:t>
            </a:r>
          </a:p>
        </p:txBody>
      </p:sp>
    </p:spTree>
    <p:extLst>
      <p:ext uri="{BB962C8B-B14F-4D97-AF65-F5344CB8AC3E}">
        <p14:creationId xmlns:p14="http://schemas.microsoft.com/office/powerpoint/2010/main" val="3530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6DCDB-99CF-B6A3-8CFF-25F36C051781}"/>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12DFB63E-C977-D1E7-7A5D-55B1FF854F0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62855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F522ED-C453-750A-239C-F989F5A3FB4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102ABEA-1DF7-2EC0-7B2E-CCFA4A71E8D9}"/>
              </a:ext>
            </a:extLst>
          </p:cNvPr>
          <p:cNvSpPr>
            <a:spLocks noGrp="1"/>
          </p:cNvSpPr>
          <p:nvPr>
            <p:ph idx="1"/>
          </p:nvPr>
        </p:nvSpPr>
        <p:spPr/>
        <p:txBody>
          <a:bodyPr/>
          <a:lstStyle/>
          <a:p>
            <a:r>
              <a:rPr lang="fr-FR" i="1" dirty="0"/>
              <a:t>L’ordre et la raison, la beauté et la bienveillance, sont des caractéristiques que l’on ne trouve que dans le cerveau d’un homme</a:t>
            </a:r>
          </a:p>
          <a:p>
            <a:r>
              <a:rPr lang="fr-FR" i="1" dirty="0"/>
              <a:t>En moyenne, et pour les deux sexes, cette population juive étrangère est un peu inférieure physiquement et mentalement à la population autochtone.</a:t>
            </a:r>
          </a:p>
        </p:txBody>
      </p:sp>
    </p:spTree>
    <p:extLst>
      <p:ext uri="{BB962C8B-B14F-4D97-AF65-F5344CB8AC3E}">
        <p14:creationId xmlns:p14="http://schemas.microsoft.com/office/powerpoint/2010/main" val="2543637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CAD81A-1B47-3B26-22AD-3F5871C2AB13}"/>
              </a:ext>
            </a:extLst>
          </p:cNvPr>
          <p:cNvSpPr>
            <a:spLocks noGrp="1"/>
          </p:cNvSpPr>
          <p:nvPr>
            <p:ph type="title"/>
          </p:nvPr>
        </p:nvSpPr>
        <p:spPr/>
        <p:txBody>
          <a:bodyPr/>
          <a:lstStyle/>
          <a:p>
            <a:r>
              <a:rPr lang="fr-FR" dirty="0"/>
              <a:t>WEIRD</a:t>
            </a:r>
          </a:p>
        </p:txBody>
      </p:sp>
      <p:sp>
        <p:nvSpPr>
          <p:cNvPr id="3" name="Espace réservé du contenu 2">
            <a:extLst>
              <a:ext uri="{FF2B5EF4-FFF2-40B4-BE49-F238E27FC236}">
                <a16:creationId xmlns:a16="http://schemas.microsoft.com/office/drawing/2014/main" id="{8FDB480A-4DEC-6A87-CAD7-136C087320A8}"/>
              </a:ext>
            </a:extLst>
          </p:cNvPr>
          <p:cNvSpPr>
            <a:spLocks noGrp="1"/>
          </p:cNvSpPr>
          <p:nvPr>
            <p:ph idx="1"/>
          </p:nvPr>
        </p:nvSpPr>
        <p:spPr/>
        <p:txBody>
          <a:bodyPr>
            <a:normAutofit fontScale="85000" lnSpcReduction="20000"/>
          </a:bodyPr>
          <a:lstStyle/>
          <a:p>
            <a:r>
              <a:rPr lang="en-US" b="0" i="0" dirty="0">
                <a:solidFill>
                  <a:srgbClr val="040C28"/>
                </a:solidFill>
                <a:effectLst/>
                <a:latin typeface="Google Sans"/>
              </a:rPr>
              <a:t>Western, Educated, Industrialized, Rich, and Democratic</a:t>
            </a:r>
          </a:p>
          <a:p>
            <a:endParaRPr lang="en-US" dirty="0">
              <a:solidFill>
                <a:srgbClr val="040C28"/>
              </a:solidFill>
              <a:latin typeface="Google Sans"/>
            </a:endParaRPr>
          </a:p>
          <a:p>
            <a:endParaRPr lang="en-US" b="0" i="0" dirty="0">
              <a:solidFill>
                <a:srgbClr val="040C28"/>
              </a:solidFill>
              <a:effectLst/>
              <a:latin typeface="Google Sans"/>
            </a:endParaRPr>
          </a:p>
          <a:p>
            <a:endParaRPr lang="en-US" dirty="0">
              <a:solidFill>
                <a:srgbClr val="040C28"/>
              </a:solidFill>
              <a:latin typeface="Google Sans"/>
            </a:endParaRPr>
          </a:p>
          <a:p>
            <a:endParaRPr lang="en-US" b="0" i="0" dirty="0">
              <a:solidFill>
                <a:srgbClr val="040C28"/>
              </a:solidFill>
              <a:effectLst/>
              <a:latin typeface="Google Sans"/>
            </a:endParaRPr>
          </a:p>
          <a:p>
            <a:endParaRPr lang="en-US" dirty="0">
              <a:solidFill>
                <a:srgbClr val="040C28"/>
              </a:solidFill>
              <a:latin typeface="Google Sans"/>
            </a:endParaRPr>
          </a:p>
          <a:p>
            <a:r>
              <a:rPr lang="en-US" dirty="0" err="1">
                <a:solidFill>
                  <a:srgbClr val="040C28"/>
                </a:solidFill>
                <a:latin typeface="Google Sans"/>
              </a:rPr>
              <a:t>L’idée</a:t>
            </a:r>
            <a:r>
              <a:rPr lang="en-US" dirty="0">
                <a:solidFill>
                  <a:srgbClr val="040C28"/>
                </a:solidFill>
                <a:latin typeface="Google Sans"/>
              </a:rPr>
              <a:t> de Weird </a:t>
            </a:r>
            <a:r>
              <a:rPr lang="en-US" dirty="0" err="1">
                <a:solidFill>
                  <a:srgbClr val="040C28"/>
                </a:solidFill>
                <a:latin typeface="Google Sans"/>
              </a:rPr>
              <a:t>est</a:t>
            </a:r>
            <a:r>
              <a:rPr lang="en-US" dirty="0">
                <a:solidFill>
                  <a:srgbClr val="040C28"/>
                </a:solidFill>
                <a:latin typeface="Google Sans"/>
              </a:rPr>
              <a:t> </a:t>
            </a:r>
            <a:r>
              <a:rPr lang="en-US" dirty="0" err="1">
                <a:solidFill>
                  <a:srgbClr val="040C28"/>
                </a:solidFill>
                <a:latin typeface="Google Sans"/>
              </a:rPr>
              <a:t>problématique</a:t>
            </a:r>
            <a:r>
              <a:rPr lang="en-US" dirty="0">
                <a:solidFill>
                  <a:srgbClr val="040C28"/>
                </a:solidFill>
                <a:latin typeface="Google Sans"/>
              </a:rPr>
              <a:t> : </a:t>
            </a:r>
          </a:p>
          <a:p>
            <a:pPr lvl="1"/>
            <a:r>
              <a:rPr lang="en-US" dirty="0">
                <a:solidFill>
                  <a:srgbClr val="040C28"/>
                </a:solidFill>
                <a:latin typeface="Google Sans"/>
              </a:rPr>
              <a:t>on ne </a:t>
            </a:r>
            <a:r>
              <a:rPr lang="en-US" dirty="0" err="1">
                <a:solidFill>
                  <a:srgbClr val="040C28"/>
                </a:solidFill>
                <a:latin typeface="Google Sans"/>
              </a:rPr>
              <a:t>mentionne</a:t>
            </a:r>
            <a:r>
              <a:rPr lang="en-US" dirty="0">
                <a:solidFill>
                  <a:srgbClr val="040C28"/>
                </a:solidFill>
                <a:latin typeface="Google Sans"/>
              </a:rPr>
              <a:t> </a:t>
            </a:r>
            <a:r>
              <a:rPr lang="en-US" dirty="0" err="1">
                <a:solidFill>
                  <a:srgbClr val="040C28"/>
                </a:solidFill>
                <a:latin typeface="Google Sans"/>
              </a:rPr>
              <a:t>ni</a:t>
            </a:r>
            <a:r>
              <a:rPr lang="en-US" dirty="0">
                <a:solidFill>
                  <a:srgbClr val="040C28"/>
                </a:solidFill>
                <a:latin typeface="Google Sans"/>
              </a:rPr>
              <a:t> le genre </a:t>
            </a:r>
            <a:r>
              <a:rPr lang="en-US" dirty="0" err="1">
                <a:solidFill>
                  <a:srgbClr val="040C28"/>
                </a:solidFill>
                <a:latin typeface="Google Sans"/>
              </a:rPr>
              <a:t>ni</a:t>
            </a:r>
            <a:r>
              <a:rPr lang="en-US" dirty="0">
                <a:solidFill>
                  <a:srgbClr val="040C28"/>
                </a:solidFill>
                <a:latin typeface="Google Sans"/>
              </a:rPr>
              <a:t> </a:t>
            </a:r>
            <a:r>
              <a:rPr lang="en-US" dirty="0" err="1">
                <a:solidFill>
                  <a:srgbClr val="040C28"/>
                </a:solidFill>
                <a:latin typeface="Google Sans"/>
              </a:rPr>
              <a:t>l’origine</a:t>
            </a:r>
            <a:r>
              <a:rPr lang="en-US" dirty="0">
                <a:solidFill>
                  <a:srgbClr val="040C28"/>
                </a:solidFill>
                <a:latin typeface="Google Sans"/>
              </a:rPr>
              <a:t> </a:t>
            </a:r>
            <a:r>
              <a:rPr lang="en-US" dirty="0" err="1">
                <a:solidFill>
                  <a:srgbClr val="040C28"/>
                </a:solidFill>
                <a:latin typeface="Google Sans"/>
              </a:rPr>
              <a:t>ethnique</a:t>
            </a:r>
            <a:r>
              <a:rPr lang="en-US" dirty="0">
                <a:solidFill>
                  <a:srgbClr val="040C28"/>
                </a:solidFill>
                <a:latin typeface="Google Sans"/>
              </a:rPr>
              <a:t>.</a:t>
            </a:r>
          </a:p>
          <a:p>
            <a:pPr lvl="1"/>
            <a:r>
              <a:rPr lang="en-US" b="0" i="0" dirty="0">
                <a:solidFill>
                  <a:srgbClr val="040C28"/>
                </a:solidFill>
                <a:effectLst/>
                <a:latin typeface="Google Sans"/>
              </a:rPr>
              <a:t>Que </a:t>
            </a:r>
            <a:r>
              <a:rPr lang="en-US" b="0" i="0" dirty="0" err="1">
                <a:solidFill>
                  <a:srgbClr val="040C28"/>
                </a:solidFill>
                <a:effectLst/>
                <a:latin typeface="Google Sans"/>
              </a:rPr>
              <a:t>signifie</a:t>
            </a:r>
            <a:r>
              <a:rPr lang="en-US" b="0" i="0" dirty="0">
                <a:solidFill>
                  <a:srgbClr val="040C28"/>
                </a:solidFill>
                <a:effectLst/>
                <a:latin typeface="Google Sans"/>
              </a:rPr>
              <a:t> Démocratique ? – la France a un </a:t>
            </a:r>
            <a:r>
              <a:rPr lang="en-US" b="0" i="0" dirty="0" err="1">
                <a:solidFill>
                  <a:srgbClr val="040C28"/>
                </a:solidFill>
                <a:effectLst/>
                <a:latin typeface="Google Sans"/>
              </a:rPr>
              <a:t>indice</a:t>
            </a:r>
            <a:r>
              <a:rPr lang="en-US" b="0" i="0" dirty="0">
                <a:solidFill>
                  <a:srgbClr val="040C28"/>
                </a:solidFill>
                <a:effectLst/>
                <a:latin typeface="Google Sans"/>
              </a:rPr>
              <a:t> </a:t>
            </a:r>
            <a:r>
              <a:rPr lang="en-US" b="0" i="0" dirty="0" err="1">
                <a:solidFill>
                  <a:srgbClr val="040C28"/>
                </a:solidFill>
                <a:effectLst/>
                <a:latin typeface="Google Sans"/>
              </a:rPr>
              <a:t>démocratique</a:t>
            </a:r>
            <a:r>
              <a:rPr lang="en-US" b="0" i="0" dirty="0">
                <a:solidFill>
                  <a:srgbClr val="040C28"/>
                </a:solidFill>
                <a:effectLst/>
                <a:latin typeface="Google Sans"/>
              </a:rPr>
              <a:t> plus </a:t>
            </a:r>
            <a:r>
              <a:rPr lang="en-US" b="0" i="0" dirty="0" err="1">
                <a:solidFill>
                  <a:srgbClr val="040C28"/>
                </a:solidFill>
                <a:effectLst/>
                <a:latin typeface="Google Sans"/>
              </a:rPr>
              <a:t>faible</a:t>
            </a:r>
            <a:r>
              <a:rPr lang="en-US" b="0" i="0" dirty="0">
                <a:solidFill>
                  <a:srgbClr val="040C28"/>
                </a:solidFill>
                <a:effectLst/>
                <a:latin typeface="Google Sans"/>
              </a:rPr>
              <a:t> que la </a:t>
            </a:r>
            <a:r>
              <a:rPr lang="en-US" dirty="0" err="1">
                <a:solidFill>
                  <a:srgbClr val="040C28"/>
                </a:solidFill>
                <a:latin typeface="Google Sans"/>
              </a:rPr>
              <a:t>C</a:t>
            </a:r>
            <a:r>
              <a:rPr lang="en-US" b="0" i="0" dirty="0" err="1">
                <a:solidFill>
                  <a:srgbClr val="040C28"/>
                </a:solidFill>
                <a:effectLst/>
                <a:latin typeface="Google Sans"/>
              </a:rPr>
              <a:t>orée</a:t>
            </a:r>
            <a:r>
              <a:rPr lang="en-US" b="0" i="0" dirty="0">
                <a:solidFill>
                  <a:srgbClr val="040C28"/>
                </a:solidFill>
                <a:effectLst/>
                <a:latin typeface="Google Sans"/>
              </a:rPr>
              <a:t> du </a:t>
            </a:r>
            <a:r>
              <a:rPr lang="en-US" b="0" i="0" dirty="0" err="1">
                <a:solidFill>
                  <a:srgbClr val="040C28"/>
                </a:solidFill>
                <a:effectLst/>
                <a:latin typeface="Google Sans"/>
              </a:rPr>
              <a:t>sud</a:t>
            </a:r>
            <a:r>
              <a:rPr lang="en-US" b="0" i="0" dirty="0">
                <a:solidFill>
                  <a:srgbClr val="040C28"/>
                </a:solidFill>
                <a:effectLst/>
                <a:latin typeface="Google Sans"/>
              </a:rPr>
              <a:t>, </a:t>
            </a:r>
            <a:r>
              <a:rPr lang="en-US" b="0" i="0" dirty="0" err="1">
                <a:solidFill>
                  <a:srgbClr val="040C28"/>
                </a:solidFill>
                <a:effectLst/>
                <a:latin typeface="Google Sans"/>
              </a:rPr>
              <a:t>l’île</a:t>
            </a:r>
            <a:r>
              <a:rPr lang="en-US" b="0" i="0" dirty="0">
                <a:solidFill>
                  <a:srgbClr val="040C28"/>
                </a:solidFill>
                <a:effectLst/>
                <a:latin typeface="Google Sans"/>
              </a:rPr>
              <a:t> Maurice, le Costa </a:t>
            </a:r>
            <a:r>
              <a:rPr lang="en-US" dirty="0">
                <a:solidFill>
                  <a:srgbClr val="040C28"/>
                </a:solidFill>
                <a:latin typeface="Google Sans"/>
              </a:rPr>
              <a:t>R</a:t>
            </a:r>
            <a:r>
              <a:rPr lang="en-US" b="0" i="0" dirty="0">
                <a:solidFill>
                  <a:srgbClr val="040C28"/>
                </a:solidFill>
                <a:effectLst/>
                <a:latin typeface="Google Sans"/>
              </a:rPr>
              <a:t>ica, le </a:t>
            </a:r>
            <a:r>
              <a:rPr lang="en-US" dirty="0" err="1">
                <a:solidFill>
                  <a:srgbClr val="040C28"/>
                </a:solidFill>
                <a:latin typeface="Google Sans"/>
              </a:rPr>
              <a:t>J</a:t>
            </a:r>
            <a:r>
              <a:rPr lang="en-US" b="0" i="0" dirty="0" err="1">
                <a:solidFill>
                  <a:srgbClr val="040C28"/>
                </a:solidFill>
                <a:effectLst/>
                <a:latin typeface="Google Sans"/>
              </a:rPr>
              <a:t>apon</a:t>
            </a:r>
            <a:r>
              <a:rPr lang="en-US" b="0" i="0" dirty="0">
                <a:solidFill>
                  <a:srgbClr val="040C28"/>
                </a:solidFill>
                <a:effectLst/>
                <a:latin typeface="Google Sans"/>
              </a:rPr>
              <a:t>, </a:t>
            </a:r>
            <a:r>
              <a:rPr lang="en-US" b="0" i="0" dirty="0" err="1">
                <a:solidFill>
                  <a:srgbClr val="040C28"/>
                </a:solidFill>
                <a:effectLst/>
                <a:latin typeface="Google Sans"/>
              </a:rPr>
              <a:t>l’Uruguay</a:t>
            </a:r>
            <a:r>
              <a:rPr lang="en-US" b="0" i="0" dirty="0">
                <a:solidFill>
                  <a:srgbClr val="040C28"/>
                </a:solidFill>
                <a:effectLst/>
                <a:latin typeface="Google Sans"/>
              </a:rPr>
              <a:t> </a:t>
            </a:r>
            <a:r>
              <a:rPr lang="en-US" b="0" i="0" dirty="0" err="1">
                <a:solidFill>
                  <a:srgbClr val="040C28"/>
                </a:solidFill>
                <a:effectLst/>
                <a:latin typeface="Google Sans"/>
              </a:rPr>
              <a:t>ou</a:t>
            </a:r>
            <a:r>
              <a:rPr lang="en-US" b="0" i="0" dirty="0">
                <a:solidFill>
                  <a:srgbClr val="040C28"/>
                </a:solidFill>
                <a:effectLst/>
                <a:latin typeface="Google Sans"/>
              </a:rPr>
              <a:t> Taiwan. Les USA </a:t>
            </a:r>
            <a:r>
              <a:rPr lang="en-US" b="0" i="0" dirty="0" err="1">
                <a:solidFill>
                  <a:srgbClr val="040C28"/>
                </a:solidFill>
                <a:effectLst/>
                <a:latin typeface="Google Sans"/>
              </a:rPr>
              <a:t>ont</a:t>
            </a:r>
            <a:r>
              <a:rPr lang="en-US" b="0" i="0" dirty="0">
                <a:solidFill>
                  <a:srgbClr val="040C28"/>
                </a:solidFill>
                <a:effectLst/>
                <a:latin typeface="Google Sans"/>
              </a:rPr>
              <a:t> un </a:t>
            </a:r>
            <a:r>
              <a:rPr lang="en-US" b="0" i="0" dirty="0" err="1">
                <a:solidFill>
                  <a:srgbClr val="040C28"/>
                </a:solidFill>
                <a:effectLst/>
                <a:latin typeface="Google Sans"/>
              </a:rPr>
              <a:t>indice</a:t>
            </a:r>
            <a:r>
              <a:rPr lang="en-US" b="0" i="0" dirty="0">
                <a:solidFill>
                  <a:srgbClr val="040C28"/>
                </a:solidFill>
                <a:effectLst/>
                <a:latin typeface="Google Sans"/>
              </a:rPr>
              <a:t> </a:t>
            </a:r>
            <a:r>
              <a:rPr lang="en-US" b="0" i="0" dirty="0" err="1">
                <a:solidFill>
                  <a:srgbClr val="040C28"/>
                </a:solidFill>
                <a:effectLst/>
                <a:latin typeface="Google Sans"/>
              </a:rPr>
              <a:t>démocratique</a:t>
            </a:r>
            <a:r>
              <a:rPr lang="en-US" b="0" i="0" dirty="0">
                <a:solidFill>
                  <a:srgbClr val="040C28"/>
                </a:solidFill>
                <a:effectLst/>
                <a:latin typeface="Google Sans"/>
              </a:rPr>
              <a:t> plus </a:t>
            </a:r>
            <a:r>
              <a:rPr lang="en-US" b="0" i="0" dirty="0" err="1">
                <a:solidFill>
                  <a:srgbClr val="040C28"/>
                </a:solidFill>
                <a:effectLst/>
                <a:latin typeface="Google Sans"/>
              </a:rPr>
              <a:t>faible</a:t>
            </a:r>
            <a:r>
              <a:rPr lang="en-US" b="0" i="0" dirty="0">
                <a:solidFill>
                  <a:srgbClr val="040C28"/>
                </a:solidFill>
                <a:effectLst/>
                <a:latin typeface="Google Sans"/>
              </a:rPr>
              <a:t> que la France</a:t>
            </a:r>
          </a:p>
          <a:p>
            <a:pPr lvl="1"/>
            <a:r>
              <a:rPr lang="en-US" dirty="0">
                <a:solidFill>
                  <a:srgbClr val="040C28"/>
                </a:solidFill>
                <a:latin typeface="Google Sans"/>
              </a:rPr>
              <a:t>Riche et </a:t>
            </a:r>
            <a:r>
              <a:rPr lang="en-US" dirty="0" err="1">
                <a:solidFill>
                  <a:srgbClr val="040C28"/>
                </a:solidFill>
                <a:latin typeface="Google Sans"/>
              </a:rPr>
              <a:t>éduqué</a:t>
            </a:r>
            <a:r>
              <a:rPr lang="en-US" dirty="0">
                <a:solidFill>
                  <a:srgbClr val="040C28"/>
                </a:solidFill>
                <a:latin typeface="Google Sans"/>
              </a:rPr>
              <a:t> </a:t>
            </a:r>
            <a:r>
              <a:rPr lang="en-US" dirty="0" err="1">
                <a:solidFill>
                  <a:srgbClr val="040C28"/>
                </a:solidFill>
                <a:latin typeface="Google Sans"/>
              </a:rPr>
              <a:t>sont</a:t>
            </a:r>
            <a:r>
              <a:rPr lang="en-US" dirty="0">
                <a:solidFill>
                  <a:srgbClr val="040C28"/>
                </a:solidFill>
                <a:latin typeface="Google Sans"/>
              </a:rPr>
              <a:t> très </a:t>
            </a:r>
            <a:r>
              <a:rPr lang="en-US" dirty="0" err="1">
                <a:solidFill>
                  <a:srgbClr val="040C28"/>
                </a:solidFill>
                <a:latin typeface="Google Sans"/>
              </a:rPr>
              <a:t>fortement</a:t>
            </a:r>
            <a:r>
              <a:rPr lang="en-US" dirty="0">
                <a:solidFill>
                  <a:srgbClr val="040C28"/>
                </a:solidFill>
                <a:latin typeface="Google Sans"/>
              </a:rPr>
              <a:t> </a:t>
            </a:r>
            <a:r>
              <a:rPr lang="en-US" dirty="0" err="1">
                <a:solidFill>
                  <a:srgbClr val="040C28"/>
                </a:solidFill>
                <a:latin typeface="Google Sans"/>
              </a:rPr>
              <a:t>corrélé</a:t>
            </a:r>
            <a:r>
              <a:rPr lang="en-US" dirty="0">
                <a:solidFill>
                  <a:srgbClr val="040C28"/>
                </a:solidFill>
                <a:latin typeface="Google Sans"/>
              </a:rPr>
              <a:t> et il </a:t>
            </a:r>
            <a:r>
              <a:rPr lang="en-US" dirty="0" err="1">
                <a:solidFill>
                  <a:srgbClr val="040C28"/>
                </a:solidFill>
                <a:latin typeface="Google Sans"/>
              </a:rPr>
              <a:t>n’y</a:t>
            </a:r>
            <a:r>
              <a:rPr lang="en-US" dirty="0">
                <a:solidFill>
                  <a:srgbClr val="040C28"/>
                </a:solidFill>
                <a:latin typeface="Google Sans"/>
              </a:rPr>
              <a:t> a pas </a:t>
            </a:r>
            <a:r>
              <a:rPr lang="en-US" dirty="0" err="1">
                <a:solidFill>
                  <a:srgbClr val="040C28"/>
                </a:solidFill>
                <a:latin typeface="Google Sans"/>
              </a:rPr>
              <a:t>besoin</a:t>
            </a:r>
            <a:r>
              <a:rPr lang="en-US" dirty="0">
                <a:solidFill>
                  <a:srgbClr val="040C28"/>
                </a:solidFill>
                <a:latin typeface="Google Sans"/>
              </a:rPr>
              <a:t> des deux </a:t>
            </a:r>
            <a:r>
              <a:rPr lang="en-US" dirty="0" err="1">
                <a:solidFill>
                  <a:srgbClr val="040C28"/>
                </a:solidFill>
                <a:latin typeface="Google Sans"/>
              </a:rPr>
              <a:t>termes</a:t>
            </a:r>
            <a:endParaRPr lang="en-US" dirty="0">
              <a:solidFill>
                <a:srgbClr val="040C28"/>
              </a:solidFill>
              <a:latin typeface="Google Sans"/>
            </a:endParaRPr>
          </a:p>
          <a:p>
            <a:pPr lvl="1"/>
            <a:r>
              <a:rPr lang="en-US" b="0" i="0" dirty="0">
                <a:solidFill>
                  <a:srgbClr val="040C28"/>
                </a:solidFill>
                <a:effectLst/>
                <a:latin typeface="Google Sans"/>
              </a:rPr>
              <a:t>La religion </a:t>
            </a:r>
            <a:r>
              <a:rPr lang="en-US" b="0" i="0" dirty="0" err="1">
                <a:solidFill>
                  <a:srgbClr val="040C28"/>
                </a:solidFill>
                <a:effectLst/>
                <a:latin typeface="Google Sans"/>
              </a:rPr>
              <a:t>n’est</a:t>
            </a:r>
            <a:r>
              <a:rPr lang="en-US" b="0" i="0" dirty="0">
                <a:solidFill>
                  <a:srgbClr val="040C28"/>
                </a:solidFill>
                <a:effectLst/>
                <a:latin typeface="Google Sans"/>
              </a:rPr>
              <a:t> pas </a:t>
            </a:r>
            <a:r>
              <a:rPr lang="en-US" b="0" i="0" dirty="0" err="1">
                <a:solidFill>
                  <a:srgbClr val="040C28"/>
                </a:solidFill>
                <a:effectLst/>
                <a:latin typeface="Google Sans"/>
              </a:rPr>
              <a:t>mentionnée</a:t>
            </a:r>
            <a:endParaRPr lang="en-US" b="0" i="0" dirty="0">
              <a:solidFill>
                <a:srgbClr val="040C28"/>
              </a:solidFill>
              <a:effectLst/>
              <a:latin typeface="Google Sans"/>
            </a:endParaRPr>
          </a:p>
          <a:p>
            <a:endParaRPr lang="en-US" dirty="0">
              <a:solidFill>
                <a:srgbClr val="040C28"/>
              </a:solidFill>
              <a:latin typeface="Google Sans"/>
            </a:endParaRPr>
          </a:p>
          <a:p>
            <a:endParaRPr lang="fr-FR" dirty="0"/>
          </a:p>
        </p:txBody>
      </p:sp>
      <p:pic>
        <p:nvPicPr>
          <p:cNvPr id="1026" name="Picture 2">
            <a:extLst>
              <a:ext uri="{FF2B5EF4-FFF2-40B4-BE49-F238E27FC236}">
                <a16:creationId xmlns:a16="http://schemas.microsoft.com/office/drawing/2014/main" id="{EE812EA0-4272-B872-291F-D2E4251AE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833" y="681037"/>
            <a:ext cx="2095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9DB78-0240-5848-0F1A-45DB150E462C}"/>
              </a:ext>
            </a:extLst>
          </p:cNvPr>
          <p:cNvSpPr>
            <a:spLocks noGrp="1"/>
          </p:cNvSpPr>
          <p:nvPr>
            <p:ph type="title"/>
          </p:nvPr>
        </p:nvSpPr>
        <p:spPr/>
        <p:txBody>
          <a:bodyPr/>
          <a:lstStyle/>
          <a:p>
            <a:endParaRPr lang="fr-FR"/>
          </a:p>
        </p:txBody>
      </p:sp>
      <p:pic>
        <p:nvPicPr>
          <p:cNvPr id="5" name="Espace réservé du contenu 4" descr="Une image contenant texte, livre, dessin humoristique, intérieur&#10;&#10;Description générée automatiquement">
            <a:extLst>
              <a:ext uri="{FF2B5EF4-FFF2-40B4-BE49-F238E27FC236}">
                <a16:creationId xmlns:a16="http://schemas.microsoft.com/office/drawing/2014/main" id="{191B41C3-BCBF-8FEC-9FDB-363F48A34E9F}"/>
              </a:ext>
            </a:extLst>
          </p:cNvPr>
          <p:cNvPicPr>
            <a:picLocks noGrp="1" noChangeAspect="1"/>
          </p:cNvPicPr>
          <p:nvPr>
            <p:ph idx="1"/>
          </p:nvPr>
        </p:nvPicPr>
        <p:blipFill>
          <a:blip r:embed="rId2">
            <a:grayscl/>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2048" t="24001" r="7249" b="26660"/>
          <a:stretch/>
        </p:blipFill>
        <p:spPr>
          <a:xfrm>
            <a:off x="1673014" y="908992"/>
            <a:ext cx="9055946" cy="5520315"/>
          </a:xfrm>
        </p:spPr>
      </p:pic>
    </p:spTree>
    <p:extLst>
      <p:ext uri="{BB962C8B-B14F-4D97-AF65-F5344CB8AC3E}">
        <p14:creationId xmlns:p14="http://schemas.microsoft.com/office/powerpoint/2010/main" val="267074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529024-FB5E-4B90-4B85-948724ACC0AB}"/>
              </a:ext>
            </a:extLst>
          </p:cNvPr>
          <p:cNvSpPr>
            <a:spLocks noGrp="1"/>
          </p:cNvSpPr>
          <p:nvPr>
            <p:ph type="title"/>
          </p:nvPr>
        </p:nvSpPr>
        <p:spPr>
          <a:xfrm>
            <a:off x="838200" y="365125"/>
            <a:ext cx="10515600" cy="2107142"/>
          </a:xfrm>
        </p:spPr>
        <p:txBody>
          <a:bodyPr>
            <a:normAutofit fontScale="90000"/>
          </a:bodyPr>
          <a:lstStyle/>
          <a:p>
            <a:r>
              <a:rPr lang="fr-FR" dirty="0"/>
              <a:t>Recherches anatomiques et mathématiques sur les lois des variations du volume du cerveau et sur leurs relations avec l’intelligence. Gustave le Bon, 1879</a:t>
            </a:r>
          </a:p>
        </p:txBody>
      </p:sp>
      <p:pic>
        <p:nvPicPr>
          <p:cNvPr id="5" name="Espace réservé du contenu 4" descr="Une image contenant texte, livre, dessin humoristique, intérieur&#10;&#10;Description générée automatiquement">
            <a:extLst>
              <a:ext uri="{FF2B5EF4-FFF2-40B4-BE49-F238E27FC236}">
                <a16:creationId xmlns:a16="http://schemas.microsoft.com/office/drawing/2014/main" id="{D2EBF9F4-29E5-0BE3-F515-3880098260B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577" t="28870" r="9139" b="27078"/>
          <a:stretch/>
        </p:blipFill>
        <p:spPr>
          <a:xfrm>
            <a:off x="3379384" y="2665307"/>
            <a:ext cx="8048923" cy="3440853"/>
          </a:xfrm>
        </p:spPr>
      </p:pic>
    </p:spTree>
    <p:extLst>
      <p:ext uri="{BB962C8B-B14F-4D97-AF65-F5344CB8AC3E}">
        <p14:creationId xmlns:p14="http://schemas.microsoft.com/office/powerpoint/2010/main" val="1526132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710CA-1742-32ED-F7FD-CBC2B152C06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A2C839-2923-CC59-F577-93723742FA13}"/>
              </a:ext>
            </a:extLst>
          </p:cNvPr>
          <p:cNvSpPr>
            <a:spLocks noGrp="1"/>
          </p:cNvSpPr>
          <p:nvPr>
            <p:ph idx="1"/>
          </p:nvPr>
        </p:nvSpPr>
        <p:spPr/>
        <p:txBody>
          <a:bodyPr>
            <a:normAutofit/>
          </a:bodyPr>
          <a:lstStyle/>
          <a:p>
            <a:r>
              <a:rPr lang="fr-FR" sz="2400" i="1" dirty="0"/>
              <a:t>Nous avons constaté, chez les animaux humains et non humains, qu'une pigmentation plus foncée est associée à des niveaux plus élevés d'agressivité et de sexualité (et, chez les humains, à un QI plus faible). La pigmentation plus claire est associée à la stratégie de reproduction lente (K), qui comprend des taux de natalité plus faibles, moins de mortalité infantile, moins de crimes violents, moins de VIH/SIDA, ainsi qu'un QI plus élevé, des revenus plus importants et une plus grande longévité.</a:t>
            </a:r>
          </a:p>
          <a:p>
            <a:endParaRPr lang="fr-FR" sz="2400" i="1" dirty="0"/>
          </a:p>
          <a:p>
            <a:r>
              <a:rPr lang="en-US" sz="2400" i="1" dirty="0"/>
              <a:t>Rushton, J. P., &amp; Templer, D. I. (2012). Do pigmentation and the melanocortin system modulate aggression and sexuality in humans as they do in other animals? In Personality and Individual Differences (Vol. 53, Issue 1, pp. 4–8). Elsevier BV. https://doi.org/10.1016/j.paid.2012.02.015 </a:t>
            </a:r>
            <a:endParaRPr lang="fr-FR" sz="2400" i="1" dirty="0"/>
          </a:p>
          <a:p>
            <a:endParaRPr lang="fr-FR" sz="2400" i="1" dirty="0"/>
          </a:p>
        </p:txBody>
      </p:sp>
    </p:spTree>
    <p:extLst>
      <p:ext uri="{BB962C8B-B14F-4D97-AF65-F5344CB8AC3E}">
        <p14:creationId xmlns:p14="http://schemas.microsoft.com/office/powerpoint/2010/main" val="177491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2E23D-BB32-A3DC-E90C-BF9BA2D31D4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4152501-4FFD-500B-5877-7B858CD5DFFC}"/>
              </a:ext>
            </a:extLst>
          </p:cNvPr>
          <p:cNvSpPr>
            <a:spLocks noGrp="1"/>
          </p:cNvSpPr>
          <p:nvPr>
            <p:ph idx="1"/>
          </p:nvPr>
        </p:nvSpPr>
        <p:spPr/>
        <p:txBody>
          <a:bodyPr>
            <a:normAutofit fontScale="92500"/>
          </a:bodyPr>
          <a:lstStyle/>
          <a:p>
            <a:r>
              <a:rPr lang="fr-FR" i="1" dirty="0"/>
              <a:t>Les valeurs normatives des groupes très instruits (telles que la laïcité, mais aussi le libertarianisme, la réforme de la justice pénale et la </a:t>
            </a:r>
            <a:r>
              <a:rPr lang="fr-FR" i="1" dirty="0" err="1"/>
              <a:t>sociosexualité</a:t>
            </a:r>
            <a:r>
              <a:rPr lang="fr-FR" i="1" dirty="0"/>
              <a:t> sans restriction, entre autres) peuvent fonctionner dans les pays qui ont des cognitions sophistiqués et une </a:t>
            </a:r>
            <a:r>
              <a:rPr lang="fr-FR" i="1" dirty="0" err="1"/>
              <a:t>maitrîse</a:t>
            </a:r>
            <a:r>
              <a:rPr lang="fr-FR" i="1" dirty="0"/>
              <a:t> de soi, mais elles peuvent être préjudiciables aux pays dont la maîtrise de soi et les capacités cognitives sont moindres. </a:t>
            </a:r>
          </a:p>
          <a:p>
            <a:endParaRPr lang="fr-FR" i="1" dirty="0"/>
          </a:p>
          <a:p>
            <a:r>
              <a:rPr lang="en-US" i="1" dirty="0"/>
              <a:t>Clark, C. J., Winegard, B. M., Beardslee, J., Baumeister, R. F., &amp; Shariff, A. F. (2020). Declines in religiosity predict increases in violent crime—but not among countries with relatively high average IQ. Psychological Science, 31(2), 170–183. https://doi.org/10.1177/0956797619897915</a:t>
            </a:r>
            <a:endParaRPr lang="fr-FR" i="1" dirty="0"/>
          </a:p>
        </p:txBody>
      </p:sp>
    </p:spTree>
    <p:extLst>
      <p:ext uri="{BB962C8B-B14F-4D97-AF65-F5344CB8AC3E}">
        <p14:creationId xmlns:p14="http://schemas.microsoft.com/office/powerpoint/2010/main" val="323272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285EE-2277-59E3-95DA-10925060105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661D81E-B3A3-FA23-F9B2-AEDB18F73077}"/>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55CAA947-C2DF-C843-0E7C-C752B6110A1F}"/>
              </a:ext>
            </a:extLst>
          </p:cNvPr>
          <p:cNvSpPr>
            <a:spLocks noGrp="1"/>
          </p:cNvSpPr>
          <p:nvPr>
            <p:ph idx="1"/>
          </p:nvPr>
        </p:nvSpPr>
        <p:spPr/>
        <p:txBody>
          <a:bodyPr/>
          <a:lstStyle/>
          <a:p>
            <a:r>
              <a:rPr lang="fr-FR" dirty="0"/>
              <a:t>La </a:t>
            </a:r>
            <a:r>
              <a:rPr lang="fr-FR" dirty="0" err="1"/>
              <a:t>suprémacie</a:t>
            </a:r>
            <a:r>
              <a:rPr lang="fr-FR" dirty="0"/>
              <a:t> blanche et le racisme et sexisme scientifique</a:t>
            </a:r>
          </a:p>
          <a:p>
            <a:pPr lvl="2"/>
            <a:r>
              <a:rPr lang="fr-FR" dirty="0"/>
              <a:t>Elle s’est développée sur la base de tests d’intelligence racistes</a:t>
            </a:r>
          </a:p>
          <a:p>
            <a:pPr lvl="2"/>
            <a:r>
              <a:rPr lang="fr-FR" dirty="0"/>
              <a:t>La littérature scientifique nord-américaine, même récente, possède des articles racistes</a:t>
            </a:r>
          </a:p>
        </p:txBody>
      </p:sp>
      <p:pic>
        <p:nvPicPr>
          <p:cNvPr id="5" name="Image 4">
            <a:extLst>
              <a:ext uri="{FF2B5EF4-FFF2-40B4-BE49-F238E27FC236}">
                <a16:creationId xmlns:a16="http://schemas.microsoft.com/office/drawing/2014/main" id="{A4BFEB20-1900-B6B8-ACB5-CF26E42BAB3E}"/>
              </a:ext>
            </a:extLst>
          </p:cNvPr>
          <p:cNvPicPr>
            <a:picLocks noChangeAspect="1"/>
          </p:cNvPicPr>
          <p:nvPr/>
        </p:nvPicPr>
        <p:blipFill>
          <a:blip r:embed="rId3"/>
          <a:stretch>
            <a:fillRect/>
          </a:stretch>
        </p:blipFill>
        <p:spPr>
          <a:xfrm>
            <a:off x="412532" y="3257972"/>
            <a:ext cx="2728610" cy="3335867"/>
          </a:xfrm>
          <a:prstGeom prst="rect">
            <a:avLst/>
          </a:prstGeom>
        </p:spPr>
      </p:pic>
      <p:pic>
        <p:nvPicPr>
          <p:cNvPr id="7" name="Image 6">
            <a:extLst>
              <a:ext uri="{FF2B5EF4-FFF2-40B4-BE49-F238E27FC236}">
                <a16:creationId xmlns:a16="http://schemas.microsoft.com/office/drawing/2014/main" id="{076F9475-86DD-9500-241E-7E389003C8C0}"/>
              </a:ext>
            </a:extLst>
          </p:cNvPr>
          <p:cNvPicPr>
            <a:picLocks noChangeAspect="1"/>
          </p:cNvPicPr>
          <p:nvPr/>
        </p:nvPicPr>
        <p:blipFill>
          <a:blip r:embed="rId4"/>
          <a:stretch>
            <a:fillRect/>
          </a:stretch>
        </p:blipFill>
        <p:spPr>
          <a:xfrm>
            <a:off x="3984942" y="3662363"/>
            <a:ext cx="2962275" cy="2514600"/>
          </a:xfrm>
          <a:prstGeom prst="rect">
            <a:avLst/>
          </a:prstGeom>
        </p:spPr>
      </p:pic>
      <p:pic>
        <p:nvPicPr>
          <p:cNvPr id="9" name="Image 8">
            <a:extLst>
              <a:ext uri="{FF2B5EF4-FFF2-40B4-BE49-F238E27FC236}">
                <a16:creationId xmlns:a16="http://schemas.microsoft.com/office/drawing/2014/main" id="{C6F244E5-5EB0-DAC8-8066-B5E4095B3E3C}"/>
              </a:ext>
            </a:extLst>
          </p:cNvPr>
          <p:cNvPicPr>
            <a:picLocks noChangeAspect="1"/>
          </p:cNvPicPr>
          <p:nvPr/>
        </p:nvPicPr>
        <p:blipFill>
          <a:blip r:embed="rId5"/>
          <a:stretch>
            <a:fillRect/>
          </a:stretch>
        </p:blipFill>
        <p:spPr>
          <a:xfrm>
            <a:off x="7721351" y="3657122"/>
            <a:ext cx="3632449" cy="1818853"/>
          </a:xfrm>
          <a:prstGeom prst="rect">
            <a:avLst/>
          </a:prstGeom>
        </p:spPr>
      </p:pic>
    </p:spTree>
    <p:extLst>
      <p:ext uri="{BB962C8B-B14F-4D97-AF65-F5344CB8AC3E}">
        <p14:creationId xmlns:p14="http://schemas.microsoft.com/office/powerpoint/2010/main" val="397793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2702E-BA41-4D0F-B07F-2040B891DD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11E900-EE6E-5CAE-5D69-4B8CE4601282}"/>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5CF68451-6EC2-8DC7-5419-7A6C15F1022A}"/>
              </a:ext>
            </a:extLst>
          </p:cNvPr>
          <p:cNvSpPr>
            <a:spLocks noGrp="1"/>
          </p:cNvSpPr>
          <p:nvPr>
            <p:ph idx="1"/>
          </p:nvPr>
        </p:nvSpPr>
        <p:spPr/>
        <p:txBody>
          <a:bodyPr/>
          <a:lstStyle/>
          <a:p>
            <a:r>
              <a:rPr lang="fr-FR" dirty="0"/>
              <a:t>La </a:t>
            </a:r>
            <a:r>
              <a:rPr lang="fr-FR" dirty="0" err="1"/>
              <a:t>suprémacie</a:t>
            </a:r>
            <a:r>
              <a:rPr lang="fr-FR" dirty="0"/>
              <a:t> blanche et le racisme et sexisme scientifique</a:t>
            </a:r>
          </a:p>
          <a:p>
            <a:pPr lvl="2"/>
            <a:r>
              <a:rPr lang="fr-FR" dirty="0"/>
              <a:t>La mauvaise science existera toujours</a:t>
            </a:r>
          </a:p>
          <a:p>
            <a:pPr lvl="2"/>
            <a:r>
              <a:rPr lang="fr-FR" dirty="0"/>
              <a:t>Mais la bonne science est-être diverse ?</a:t>
            </a:r>
          </a:p>
          <a:p>
            <a:pPr lvl="2"/>
            <a:endParaRPr lang="fr-FR" dirty="0"/>
          </a:p>
          <a:p>
            <a:pPr lvl="1"/>
            <a:r>
              <a:rPr lang="fr-FR" dirty="0"/>
              <a:t>Les superviseurs racistes ont eu des doctorants</a:t>
            </a:r>
          </a:p>
          <a:p>
            <a:pPr lvl="1"/>
            <a:r>
              <a:rPr lang="fr-FR" dirty="0"/>
              <a:t>Qui ont baigné dans une culture raciste et ont été socialisé à cette culture, une culture qui mets en avant la recherche sur les hommes et sur les blancs ?</a:t>
            </a:r>
          </a:p>
          <a:p>
            <a:pPr lvl="1"/>
            <a:r>
              <a:rPr lang="fr-FR" dirty="0"/>
              <a:t>Qu’est ce que cela dit sur la culture de recherche que nous avons maintenant ?</a:t>
            </a:r>
          </a:p>
        </p:txBody>
      </p:sp>
    </p:spTree>
    <p:extLst>
      <p:ext uri="{BB962C8B-B14F-4D97-AF65-F5344CB8AC3E}">
        <p14:creationId xmlns:p14="http://schemas.microsoft.com/office/powerpoint/2010/main" val="297070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7C9EE-17F2-D7D1-0FA3-193AF18945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55BA1D2-FFD3-B90E-626D-47395258DA54}"/>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A70C24E9-AB8F-2CBB-A923-06D14443D298}"/>
              </a:ext>
            </a:extLst>
          </p:cNvPr>
          <p:cNvSpPr>
            <a:spLocks noGrp="1"/>
          </p:cNvSpPr>
          <p:nvPr>
            <p:ph idx="1"/>
          </p:nvPr>
        </p:nvSpPr>
        <p:spPr/>
        <p:txBody>
          <a:bodyPr/>
          <a:lstStyle/>
          <a:p>
            <a:r>
              <a:rPr lang="fr-FR" dirty="0"/>
              <a:t>La pulsion physique et le besoin d’universalisme</a:t>
            </a:r>
          </a:p>
          <a:p>
            <a:pPr lvl="1"/>
            <a:r>
              <a:rPr lang="fr-FR" dirty="0"/>
              <a:t>La psychologie veut être une science dure. Une vraie science.</a:t>
            </a:r>
          </a:p>
          <a:p>
            <a:pPr lvl="1"/>
            <a:r>
              <a:rPr lang="fr-FR" dirty="0"/>
              <a:t>Elle a besoin de prédire, expliquer et de contrôler les processus mentaux.</a:t>
            </a:r>
          </a:p>
          <a:p>
            <a:pPr lvl="1"/>
            <a:endParaRPr lang="fr-FR" dirty="0"/>
          </a:p>
          <a:p>
            <a:pPr lvl="1"/>
            <a:r>
              <a:rPr lang="fr-FR" dirty="0"/>
              <a:t>Elle a donc cherché à démontrer son universalisme en opérationnalisant ce qui pouvait l’être, mais surtout en cachant ce qui ne l’était pas</a:t>
            </a:r>
          </a:p>
          <a:p>
            <a:pPr lvl="1"/>
            <a:endParaRPr lang="fr-FR" dirty="0"/>
          </a:p>
          <a:p>
            <a:pPr lvl="1"/>
            <a:endParaRPr lang="fr-FR" dirty="0"/>
          </a:p>
        </p:txBody>
      </p:sp>
      <p:pic>
        <p:nvPicPr>
          <p:cNvPr id="8194" name="Picture 2">
            <a:extLst>
              <a:ext uri="{FF2B5EF4-FFF2-40B4-BE49-F238E27FC236}">
                <a16:creationId xmlns:a16="http://schemas.microsoft.com/office/drawing/2014/main" id="{78F09A97-F930-4279-127E-C11EC6A44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485" y="4272832"/>
            <a:ext cx="3853029" cy="216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24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FC430-C05D-BE6E-B0AB-726DCAC575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36976B2-9210-1C6C-D695-B8588BEB929C}"/>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FF1D8963-1BF6-1D1C-01DD-5D7360042B01}"/>
              </a:ext>
            </a:extLst>
          </p:cNvPr>
          <p:cNvSpPr>
            <a:spLocks noGrp="1"/>
          </p:cNvSpPr>
          <p:nvPr>
            <p:ph idx="1"/>
          </p:nvPr>
        </p:nvSpPr>
        <p:spPr/>
        <p:txBody>
          <a:bodyPr/>
          <a:lstStyle/>
          <a:p>
            <a:r>
              <a:rPr lang="fr-FR" dirty="0"/>
              <a:t>La pulsion physique et le besoin d’universalisme</a:t>
            </a:r>
          </a:p>
          <a:p>
            <a:pPr lvl="1"/>
            <a:r>
              <a:rPr lang="fr-FR" dirty="0"/>
              <a:t>On préfère les conditions expérimentales au terrain pour « contrôler les variations », privilégiant largement la validité interne à la validité externe</a:t>
            </a:r>
          </a:p>
          <a:p>
            <a:pPr lvl="1"/>
            <a:endParaRPr lang="fr-FR" dirty="0"/>
          </a:p>
          <a:p>
            <a:pPr lvl="1"/>
            <a:r>
              <a:rPr lang="fr-FR" dirty="0"/>
              <a:t>Ces variations sont précisément liées au status WEIRD</a:t>
            </a:r>
          </a:p>
          <a:p>
            <a:pPr lvl="1"/>
            <a:r>
              <a:rPr lang="fr-FR" dirty="0"/>
              <a:t>En croyant faire une science plus « universelle », les chercheurs font une science moins valide.</a:t>
            </a:r>
          </a:p>
          <a:p>
            <a:pPr lvl="1"/>
            <a:endParaRPr lang="fr-FR" dirty="0"/>
          </a:p>
        </p:txBody>
      </p:sp>
      <p:pic>
        <p:nvPicPr>
          <p:cNvPr id="5" name="Image 4">
            <a:extLst>
              <a:ext uri="{FF2B5EF4-FFF2-40B4-BE49-F238E27FC236}">
                <a16:creationId xmlns:a16="http://schemas.microsoft.com/office/drawing/2014/main" id="{B551D3AE-83AB-7033-51FE-A15D64F31BAE}"/>
              </a:ext>
            </a:extLst>
          </p:cNvPr>
          <p:cNvPicPr>
            <a:picLocks noChangeAspect="1"/>
          </p:cNvPicPr>
          <p:nvPr/>
        </p:nvPicPr>
        <p:blipFill>
          <a:blip r:embed="rId3"/>
          <a:stretch>
            <a:fillRect/>
          </a:stretch>
        </p:blipFill>
        <p:spPr>
          <a:xfrm>
            <a:off x="6841067" y="4195835"/>
            <a:ext cx="3303375" cy="2662165"/>
          </a:xfrm>
          <a:prstGeom prst="rect">
            <a:avLst/>
          </a:prstGeom>
        </p:spPr>
      </p:pic>
    </p:spTree>
    <p:extLst>
      <p:ext uri="{BB962C8B-B14F-4D97-AF65-F5344CB8AC3E}">
        <p14:creationId xmlns:p14="http://schemas.microsoft.com/office/powerpoint/2010/main" val="128134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7B6BE-77CD-247B-C9EA-99EF96AA9F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D12F7DE-D752-0491-8CC8-2C3F8BB0010F}"/>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2B7357E2-8382-B062-7A8E-22941BD60180}"/>
              </a:ext>
            </a:extLst>
          </p:cNvPr>
          <p:cNvSpPr>
            <a:spLocks noGrp="1"/>
          </p:cNvSpPr>
          <p:nvPr>
            <p:ph idx="1"/>
          </p:nvPr>
        </p:nvSpPr>
        <p:spPr/>
        <p:txBody>
          <a:bodyPr/>
          <a:lstStyle/>
          <a:p>
            <a:r>
              <a:rPr lang="fr-FR" dirty="0"/>
              <a:t>Une forte préférence pour les explications simples</a:t>
            </a:r>
          </a:p>
          <a:p>
            <a:endParaRPr lang="fr-FR" dirty="0"/>
          </a:p>
          <a:p>
            <a:pPr lvl="1"/>
            <a:r>
              <a:rPr lang="fr-FR" dirty="0"/>
              <a:t>Etudier les variations culturelles d’un effet complexifie largement notre compréhension de cet effet</a:t>
            </a:r>
          </a:p>
          <a:p>
            <a:pPr lvl="1"/>
            <a:r>
              <a:rPr lang="fr-FR" dirty="0"/>
              <a:t>On sursimplifie largement les variations culturelles aussi : culture individualiste ou collectiviste, indépendante ou dépendance alors que cette base n’est soutenue par aucune donnée</a:t>
            </a:r>
          </a:p>
          <a:p>
            <a:pPr lvl="1"/>
            <a:r>
              <a:rPr lang="fr-FR" dirty="0"/>
              <a:t>Les </a:t>
            </a:r>
            <a:r>
              <a:rPr lang="fr-FR" dirty="0" err="1"/>
              <a:t>WEIRDs</a:t>
            </a:r>
            <a:r>
              <a:rPr lang="fr-FR" dirty="0"/>
              <a:t> sont individualiste et indépendants. Les 300 autres pays du monde sont tout le reste.</a:t>
            </a:r>
          </a:p>
          <a:p>
            <a:pPr lvl="1"/>
            <a:r>
              <a:rPr lang="fr-FR" dirty="0"/>
              <a:t>Cette dichotomie est très facile pour rédiger la partie limitation des articles</a:t>
            </a:r>
          </a:p>
          <a:p>
            <a:pPr lvl="1"/>
            <a:endParaRPr lang="fr-FR" dirty="0"/>
          </a:p>
        </p:txBody>
      </p:sp>
      <p:sp>
        <p:nvSpPr>
          <p:cNvPr id="6" name="ZoneTexte 5">
            <a:extLst>
              <a:ext uri="{FF2B5EF4-FFF2-40B4-BE49-F238E27FC236}">
                <a16:creationId xmlns:a16="http://schemas.microsoft.com/office/drawing/2014/main" id="{A76E9A6A-20C0-5782-07C9-F52DEA6DD023}"/>
              </a:ext>
            </a:extLst>
          </p:cNvPr>
          <p:cNvSpPr txBox="1"/>
          <p:nvPr/>
        </p:nvSpPr>
        <p:spPr>
          <a:xfrm>
            <a:off x="1584300" y="5945896"/>
            <a:ext cx="4795668" cy="769441"/>
          </a:xfrm>
          <a:prstGeom prst="rect">
            <a:avLst/>
          </a:prstGeom>
          <a:noFill/>
        </p:spPr>
        <p:txBody>
          <a:bodyPr wrap="square">
            <a:spAutoFit/>
          </a:bodyPr>
          <a:lstStyle/>
          <a:p>
            <a:r>
              <a:rPr lang="fr-FR" sz="1100" dirty="0"/>
              <a:t>Matsumoto, D. (1999). Culture and self: An </a:t>
            </a:r>
            <a:r>
              <a:rPr lang="fr-FR" sz="1100" dirty="0" err="1"/>
              <a:t>empirical</a:t>
            </a:r>
            <a:r>
              <a:rPr lang="fr-FR" sz="1100" dirty="0"/>
              <a:t> </a:t>
            </a:r>
            <a:r>
              <a:rPr lang="fr-FR" sz="1100" dirty="0" err="1"/>
              <a:t>assessment</a:t>
            </a:r>
            <a:r>
              <a:rPr lang="fr-FR" sz="1100" dirty="0"/>
              <a:t> of Markus and </a:t>
            </a:r>
            <a:r>
              <a:rPr lang="fr-FR" sz="1100" dirty="0" err="1"/>
              <a:t>Kitayama’s</a:t>
            </a:r>
            <a:r>
              <a:rPr lang="fr-FR" sz="1100" dirty="0"/>
              <a:t> </a:t>
            </a:r>
            <a:r>
              <a:rPr lang="fr-FR" sz="1100" dirty="0" err="1"/>
              <a:t>theory</a:t>
            </a:r>
            <a:r>
              <a:rPr lang="fr-FR" sz="1100" dirty="0"/>
              <a:t> of </a:t>
            </a:r>
            <a:r>
              <a:rPr lang="fr-FR" sz="1100" dirty="0" err="1"/>
              <a:t>independent</a:t>
            </a:r>
            <a:r>
              <a:rPr lang="fr-FR" sz="1100" dirty="0"/>
              <a:t> and </a:t>
            </a:r>
            <a:r>
              <a:rPr lang="fr-FR" sz="1100" dirty="0" err="1"/>
              <a:t>interdependent</a:t>
            </a:r>
            <a:r>
              <a:rPr lang="fr-FR" sz="1100" dirty="0"/>
              <a:t> self‐</a:t>
            </a:r>
            <a:r>
              <a:rPr lang="fr-FR" sz="1100" dirty="0" err="1"/>
              <a:t>construals</a:t>
            </a:r>
            <a:r>
              <a:rPr lang="fr-FR" sz="1100" dirty="0"/>
              <a:t>. In Asian Journal of Social Psychology (Vol. 2, Issue 3, pp. 289–310). </a:t>
            </a:r>
            <a:r>
              <a:rPr lang="fr-FR" sz="1100" dirty="0" err="1"/>
              <a:t>Wiley</a:t>
            </a:r>
            <a:r>
              <a:rPr lang="fr-FR" sz="1100" dirty="0"/>
              <a:t>. https://doi.org/10.1111/1467-839x.00042</a:t>
            </a:r>
          </a:p>
        </p:txBody>
      </p:sp>
      <p:sp>
        <p:nvSpPr>
          <p:cNvPr id="8" name="ZoneTexte 7">
            <a:extLst>
              <a:ext uri="{FF2B5EF4-FFF2-40B4-BE49-F238E27FC236}">
                <a16:creationId xmlns:a16="http://schemas.microsoft.com/office/drawing/2014/main" id="{3C578226-D03A-A953-BDD3-733588037AB2}"/>
              </a:ext>
            </a:extLst>
          </p:cNvPr>
          <p:cNvSpPr txBox="1"/>
          <p:nvPr/>
        </p:nvSpPr>
        <p:spPr>
          <a:xfrm>
            <a:off x="6872252" y="5936525"/>
            <a:ext cx="4973832" cy="769441"/>
          </a:xfrm>
          <a:prstGeom prst="rect">
            <a:avLst/>
          </a:prstGeom>
          <a:noFill/>
        </p:spPr>
        <p:txBody>
          <a:bodyPr wrap="square">
            <a:spAutoFit/>
          </a:bodyPr>
          <a:lstStyle/>
          <a:p>
            <a:r>
              <a:rPr lang="fr-FR" sz="1100" dirty="0"/>
              <a:t>“</a:t>
            </a:r>
            <a:r>
              <a:rPr lang="fr-FR" sz="1100" dirty="0" err="1"/>
              <a:t>What</a:t>
            </a:r>
            <a:r>
              <a:rPr lang="fr-FR" sz="1100" dirty="0"/>
              <a:t> limitations are </a:t>
            </a:r>
            <a:r>
              <a:rPr lang="fr-FR" sz="1100" dirty="0" err="1"/>
              <a:t>reported</a:t>
            </a:r>
            <a:r>
              <a:rPr lang="fr-FR" sz="1100" dirty="0"/>
              <a:t> in short articles in social and </a:t>
            </a:r>
            <a:r>
              <a:rPr lang="fr-FR" sz="1100" dirty="0" err="1"/>
              <a:t>personality</a:t>
            </a:r>
            <a:r>
              <a:rPr lang="fr-FR" sz="1100" dirty="0"/>
              <a:t> </a:t>
            </a:r>
            <a:r>
              <a:rPr lang="fr-FR" sz="1100" dirty="0" err="1"/>
              <a:t>psychology</a:t>
            </a:r>
            <a:r>
              <a:rPr lang="fr-FR" sz="1100" dirty="0"/>
              <a:t>”. (2024). In Journal of </a:t>
            </a:r>
            <a:r>
              <a:rPr lang="fr-FR" sz="1100" dirty="0" err="1"/>
              <a:t>Personality</a:t>
            </a:r>
            <a:r>
              <a:rPr lang="fr-FR" sz="1100" dirty="0"/>
              <a:t> and Social Psychology (Vol. 126, Issue 3, pp. 389–389). American Psychological Association (APA). https://doi.org/10.1037/pspp0000502</a:t>
            </a:r>
          </a:p>
        </p:txBody>
      </p:sp>
    </p:spTree>
    <p:extLst>
      <p:ext uri="{BB962C8B-B14F-4D97-AF65-F5344CB8AC3E}">
        <p14:creationId xmlns:p14="http://schemas.microsoft.com/office/powerpoint/2010/main" val="7648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1AFE1-D84F-7C6C-125A-CE411B6B6E4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2B18621-5A5E-2AFE-8D56-CC2D0C33AAEB}"/>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05A5A170-1BA1-BB2A-10EA-5C60D953E4EA}"/>
              </a:ext>
            </a:extLst>
          </p:cNvPr>
          <p:cNvSpPr>
            <a:spLocks noGrp="1"/>
          </p:cNvSpPr>
          <p:nvPr>
            <p:ph idx="1"/>
          </p:nvPr>
        </p:nvSpPr>
        <p:spPr/>
        <p:txBody>
          <a:bodyPr/>
          <a:lstStyle/>
          <a:p>
            <a:r>
              <a:rPr lang="fr-FR" dirty="0"/>
              <a:t>Une forte préférence pour les explications simples</a:t>
            </a:r>
          </a:p>
          <a:p>
            <a:pPr lvl="1"/>
            <a:r>
              <a:rPr lang="fr-FR" dirty="0"/>
              <a:t>Une solution aux WEIRD seraient les études en ligne</a:t>
            </a:r>
          </a:p>
          <a:p>
            <a:pPr lvl="1"/>
            <a:r>
              <a:rPr lang="fr-FR" dirty="0"/>
              <a:t>Filtre nord américain</a:t>
            </a:r>
          </a:p>
          <a:p>
            <a:pPr lvl="1"/>
            <a:r>
              <a:rPr lang="fr-FR" dirty="0"/>
              <a:t> Toutes les bases de participants en ligne sont pleins de robots ou de participants qui utilisent </a:t>
            </a:r>
            <a:r>
              <a:rPr lang="fr-FR" dirty="0" err="1"/>
              <a:t>chatGPT</a:t>
            </a:r>
            <a:r>
              <a:rPr lang="fr-FR" dirty="0"/>
              <a:t> ou répondent au hasard</a:t>
            </a:r>
          </a:p>
          <a:p>
            <a:pPr lvl="1"/>
            <a:endParaRPr lang="fr-FR" dirty="0"/>
          </a:p>
          <a:p>
            <a:pPr lvl="1"/>
            <a:endParaRPr lang="fr-FR" dirty="0"/>
          </a:p>
        </p:txBody>
      </p:sp>
      <p:pic>
        <p:nvPicPr>
          <p:cNvPr id="6" name="Image 5">
            <a:extLst>
              <a:ext uri="{FF2B5EF4-FFF2-40B4-BE49-F238E27FC236}">
                <a16:creationId xmlns:a16="http://schemas.microsoft.com/office/drawing/2014/main" id="{27793CCC-5033-ADB6-6050-C6E907803EDD}"/>
              </a:ext>
            </a:extLst>
          </p:cNvPr>
          <p:cNvPicPr>
            <a:picLocks noChangeAspect="1"/>
          </p:cNvPicPr>
          <p:nvPr/>
        </p:nvPicPr>
        <p:blipFill>
          <a:blip r:embed="rId3"/>
          <a:stretch>
            <a:fillRect/>
          </a:stretch>
        </p:blipFill>
        <p:spPr>
          <a:xfrm>
            <a:off x="1964268" y="3503698"/>
            <a:ext cx="3951710" cy="3354302"/>
          </a:xfrm>
          <a:prstGeom prst="rect">
            <a:avLst/>
          </a:prstGeom>
        </p:spPr>
      </p:pic>
      <p:pic>
        <p:nvPicPr>
          <p:cNvPr id="8" name="Image 7">
            <a:extLst>
              <a:ext uri="{FF2B5EF4-FFF2-40B4-BE49-F238E27FC236}">
                <a16:creationId xmlns:a16="http://schemas.microsoft.com/office/drawing/2014/main" id="{8BB38DF8-2E53-C7A5-4105-0EF2AEBD56A2}"/>
              </a:ext>
            </a:extLst>
          </p:cNvPr>
          <p:cNvPicPr>
            <a:picLocks noChangeAspect="1"/>
          </p:cNvPicPr>
          <p:nvPr/>
        </p:nvPicPr>
        <p:blipFill>
          <a:blip r:embed="rId4"/>
          <a:stretch>
            <a:fillRect/>
          </a:stretch>
        </p:blipFill>
        <p:spPr>
          <a:xfrm>
            <a:off x="6861387" y="3700467"/>
            <a:ext cx="3772217" cy="3157533"/>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Encre 6">
                <a:extLst>
                  <a:ext uri="{FF2B5EF4-FFF2-40B4-BE49-F238E27FC236}">
                    <a16:creationId xmlns:a16="http://schemas.microsoft.com/office/drawing/2014/main" id="{42D19FA7-7378-A9CD-D5EC-C085B6B03600}"/>
                  </a:ext>
                </a:extLst>
              </p14:cNvPr>
              <p14:cNvContentPartPr/>
              <p14:nvPr/>
            </p14:nvContentPartPr>
            <p14:xfrm>
              <a:off x="2003480" y="5773693"/>
              <a:ext cx="3795840" cy="204120"/>
            </p14:xfrm>
          </p:contentPart>
        </mc:Choice>
        <mc:Fallback xmlns="">
          <p:pic>
            <p:nvPicPr>
              <p:cNvPr id="7" name="Encre 6">
                <a:extLst>
                  <a:ext uri="{FF2B5EF4-FFF2-40B4-BE49-F238E27FC236}">
                    <a16:creationId xmlns:a16="http://schemas.microsoft.com/office/drawing/2014/main" id="{42D19FA7-7378-A9CD-D5EC-C085B6B03600}"/>
                  </a:ext>
                </a:extLst>
              </p:cNvPr>
              <p:cNvPicPr/>
              <p:nvPr/>
            </p:nvPicPr>
            <p:blipFill>
              <a:blip r:embed="rId6"/>
              <a:stretch>
                <a:fillRect/>
              </a:stretch>
            </p:blipFill>
            <p:spPr>
              <a:xfrm>
                <a:off x="1967840" y="5702053"/>
                <a:ext cx="3867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cre 8">
                <a:extLst>
                  <a:ext uri="{FF2B5EF4-FFF2-40B4-BE49-F238E27FC236}">
                    <a16:creationId xmlns:a16="http://schemas.microsoft.com/office/drawing/2014/main" id="{2AD914C0-A193-6BD8-6FCE-533ADD6A9F58}"/>
                  </a:ext>
                </a:extLst>
              </p14:cNvPr>
              <p14:cNvContentPartPr/>
              <p14:nvPr/>
            </p14:nvContentPartPr>
            <p14:xfrm>
              <a:off x="2048840" y="6026773"/>
              <a:ext cx="749160" cy="19080"/>
            </p14:xfrm>
          </p:contentPart>
        </mc:Choice>
        <mc:Fallback xmlns="">
          <p:pic>
            <p:nvPicPr>
              <p:cNvPr id="9" name="Encre 8">
                <a:extLst>
                  <a:ext uri="{FF2B5EF4-FFF2-40B4-BE49-F238E27FC236}">
                    <a16:creationId xmlns:a16="http://schemas.microsoft.com/office/drawing/2014/main" id="{2AD914C0-A193-6BD8-6FCE-533ADD6A9F58}"/>
                  </a:ext>
                </a:extLst>
              </p:cNvPr>
              <p:cNvPicPr/>
              <p:nvPr/>
            </p:nvPicPr>
            <p:blipFill>
              <a:blip r:embed="rId8"/>
              <a:stretch>
                <a:fillRect/>
              </a:stretch>
            </p:blipFill>
            <p:spPr>
              <a:xfrm>
                <a:off x="2013200" y="5954773"/>
                <a:ext cx="820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cre 10">
                <a:extLst>
                  <a:ext uri="{FF2B5EF4-FFF2-40B4-BE49-F238E27FC236}">
                    <a16:creationId xmlns:a16="http://schemas.microsoft.com/office/drawing/2014/main" id="{4BDAAC19-180C-D8F1-9239-B8577CA33481}"/>
                  </a:ext>
                </a:extLst>
              </p14:cNvPr>
              <p14:cNvContentPartPr/>
              <p14:nvPr/>
            </p14:nvContentPartPr>
            <p14:xfrm>
              <a:off x="9465560" y="6095893"/>
              <a:ext cx="1136520" cy="720"/>
            </p14:xfrm>
          </p:contentPart>
        </mc:Choice>
        <mc:Fallback xmlns="">
          <p:pic>
            <p:nvPicPr>
              <p:cNvPr id="11" name="Encre 10">
                <a:extLst>
                  <a:ext uri="{FF2B5EF4-FFF2-40B4-BE49-F238E27FC236}">
                    <a16:creationId xmlns:a16="http://schemas.microsoft.com/office/drawing/2014/main" id="{4BDAAC19-180C-D8F1-9239-B8577CA33481}"/>
                  </a:ext>
                </a:extLst>
              </p:cNvPr>
              <p:cNvPicPr/>
              <p:nvPr/>
            </p:nvPicPr>
            <p:blipFill>
              <a:blip r:embed="rId10"/>
              <a:stretch>
                <a:fillRect/>
              </a:stretch>
            </p:blipFill>
            <p:spPr>
              <a:xfrm>
                <a:off x="9429920" y="5951893"/>
                <a:ext cx="1208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Encre 11">
                <a:extLst>
                  <a:ext uri="{FF2B5EF4-FFF2-40B4-BE49-F238E27FC236}">
                    <a16:creationId xmlns:a16="http://schemas.microsoft.com/office/drawing/2014/main" id="{16A625BD-3802-BE47-D575-7A8A23596208}"/>
                  </a:ext>
                </a:extLst>
              </p14:cNvPr>
              <p14:cNvContentPartPr/>
              <p14:nvPr/>
            </p14:nvContentPartPr>
            <p14:xfrm>
              <a:off x="7001720" y="6215773"/>
              <a:ext cx="3567600" cy="102960"/>
            </p14:xfrm>
          </p:contentPart>
        </mc:Choice>
        <mc:Fallback xmlns="">
          <p:pic>
            <p:nvPicPr>
              <p:cNvPr id="12" name="Encre 11">
                <a:extLst>
                  <a:ext uri="{FF2B5EF4-FFF2-40B4-BE49-F238E27FC236}">
                    <a16:creationId xmlns:a16="http://schemas.microsoft.com/office/drawing/2014/main" id="{16A625BD-3802-BE47-D575-7A8A23596208}"/>
                  </a:ext>
                </a:extLst>
              </p:cNvPr>
              <p:cNvPicPr/>
              <p:nvPr/>
            </p:nvPicPr>
            <p:blipFill>
              <a:blip r:embed="rId12"/>
              <a:stretch>
                <a:fillRect/>
              </a:stretch>
            </p:blipFill>
            <p:spPr>
              <a:xfrm>
                <a:off x="6966080" y="6143773"/>
                <a:ext cx="36392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cre 13">
                <a:extLst>
                  <a:ext uri="{FF2B5EF4-FFF2-40B4-BE49-F238E27FC236}">
                    <a16:creationId xmlns:a16="http://schemas.microsoft.com/office/drawing/2014/main" id="{BD6737B7-A219-4F18-6B8D-544B0D0A73AD}"/>
                  </a:ext>
                </a:extLst>
              </p14:cNvPr>
              <p14:cNvContentPartPr/>
              <p14:nvPr/>
            </p14:nvContentPartPr>
            <p14:xfrm>
              <a:off x="7010000" y="6417373"/>
              <a:ext cx="2980800" cy="9360"/>
            </p14:xfrm>
          </p:contentPart>
        </mc:Choice>
        <mc:Fallback xmlns="">
          <p:pic>
            <p:nvPicPr>
              <p:cNvPr id="14" name="Encre 13">
                <a:extLst>
                  <a:ext uri="{FF2B5EF4-FFF2-40B4-BE49-F238E27FC236}">
                    <a16:creationId xmlns:a16="http://schemas.microsoft.com/office/drawing/2014/main" id="{BD6737B7-A219-4F18-6B8D-544B0D0A73AD}"/>
                  </a:ext>
                </a:extLst>
              </p:cNvPr>
              <p:cNvPicPr/>
              <p:nvPr/>
            </p:nvPicPr>
            <p:blipFill>
              <a:blip r:embed="rId14"/>
              <a:stretch>
                <a:fillRect/>
              </a:stretch>
            </p:blipFill>
            <p:spPr>
              <a:xfrm>
                <a:off x="6974000" y="6345373"/>
                <a:ext cx="3052440" cy="153000"/>
              </a:xfrm>
              <a:prstGeom prst="rect">
                <a:avLst/>
              </a:prstGeom>
            </p:spPr>
          </p:pic>
        </mc:Fallback>
      </mc:AlternateContent>
    </p:spTree>
    <p:extLst>
      <p:ext uri="{BB962C8B-B14F-4D97-AF65-F5344CB8AC3E}">
        <p14:creationId xmlns:p14="http://schemas.microsoft.com/office/powerpoint/2010/main" val="72610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C34CB6-C687-FB56-97FC-BD9A4D5C58A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ADF1884-A5E5-C620-5839-E850D67EE2CC}"/>
              </a:ext>
            </a:extLst>
          </p:cNvPr>
          <p:cNvSpPr>
            <a:spLocks noGrp="1"/>
          </p:cNvSpPr>
          <p:nvPr>
            <p:ph idx="1"/>
          </p:nvPr>
        </p:nvSpPr>
        <p:spPr/>
        <p:txBody>
          <a:bodyPr/>
          <a:lstStyle/>
          <a:p>
            <a:r>
              <a:rPr lang="fr-FR" dirty="0"/>
              <a:t>La psychologie scientifique a un objectif de trouver des régularités au </a:t>
            </a:r>
            <a:r>
              <a:rPr lang="fr-FR" dirty="0" err="1"/>
              <a:t>déla</a:t>
            </a:r>
            <a:r>
              <a:rPr lang="fr-FR" dirty="0"/>
              <a:t> des différences entre genre – origine ethnique, religion etc.</a:t>
            </a:r>
          </a:p>
          <a:p>
            <a:r>
              <a:rPr lang="fr-FR" dirty="0"/>
              <a:t>Mais aussi de trouver des différences entre chaque caractéristiques</a:t>
            </a:r>
          </a:p>
          <a:p>
            <a:r>
              <a:rPr lang="fr-FR" dirty="0"/>
              <a:t>Dans les deux cas, cela pose la question de la représentation </a:t>
            </a:r>
            <a:r>
              <a:rPr lang="fr-FR"/>
              <a:t>des participants</a:t>
            </a:r>
            <a:endParaRPr lang="fr-FR" dirty="0"/>
          </a:p>
        </p:txBody>
      </p:sp>
    </p:spTree>
    <p:extLst>
      <p:ext uri="{BB962C8B-B14F-4D97-AF65-F5344CB8AC3E}">
        <p14:creationId xmlns:p14="http://schemas.microsoft.com/office/powerpoint/2010/main" val="210749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48321-4C52-1A55-A53E-D31FC7B8AA0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A6EB1B3-D719-94D7-8763-39E856DED1B7}"/>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9E37BCAF-86D6-A30D-3251-6C0FFEF98388}"/>
              </a:ext>
            </a:extLst>
          </p:cNvPr>
          <p:cNvSpPr>
            <a:spLocks noGrp="1"/>
          </p:cNvSpPr>
          <p:nvPr>
            <p:ph idx="1"/>
          </p:nvPr>
        </p:nvSpPr>
        <p:spPr/>
        <p:txBody>
          <a:bodyPr/>
          <a:lstStyle/>
          <a:p>
            <a:r>
              <a:rPr lang="fr-FR" dirty="0"/>
              <a:t>Une forte préférence pour les explications simples</a:t>
            </a:r>
          </a:p>
          <a:p>
            <a:pPr lvl="1"/>
            <a:r>
              <a:rPr lang="fr-FR" dirty="0"/>
              <a:t>Une solution aux WEIRD seraient les études en ligne</a:t>
            </a:r>
          </a:p>
          <a:p>
            <a:pPr lvl="1"/>
            <a:r>
              <a:rPr lang="fr-FR" dirty="0"/>
              <a:t>Filtre nord américain</a:t>
            </a:r>
          </a:p>
          <a:p>
            <a:pPr lvl="1"/>
            <a:r>
              <a:rPr lang="fr-FR" dirty="0"/>
              <a:t> Toutes les bases de participants en ligne sont pleins de robots ou de participants qui utilisent </a:t>
            </a:r>
            <a:r>
              <a:rPr lang="fr-FR" dirty="0" err="1"/>
              <a:t>chatGPT</a:t>
            </a:r>
            <a:r>
              <a:rPr lang="fr-FR" dirty="0"/>
              <a:t> ou qui indiquent une fausse origine</a:t>
            </a:r>
          </a:p>
          <a:p>
            <a:pPr lvl="1"/>
            <a:r>
              <a:rPr lang="fr-FR" dirty="0"/>
              <a:t>Une réanalyse d’une étude faite avec </a:t>
            </a:r>
            <a:r>
              <a:rPr lang="fr-FR" dirty="0" err="1"/>
              <a:t>CloudSearch</a:t>
            </a:r>
            <a:r>
              <a:rPr lang="fr-FR" dirty="0"/>
              <a:t> sur 145 participants musulmans sur le lien entre radicalisme musulman et TOC :</a:t>
            </a:r>
          </a:p>
          <a:p>
            <a:pPr lvl="1"/>
            <a:endParaRPr lang="fr-FR" dirty="0"/>
          </a:p>
          <a:p>
            <a:pPr lvl="1"/>
            <a:endParaRPr lang="fr-FR" dirty="0"/>
          </a:p>
        </p:txBody>
      </p:sp>
      <p:pic>
        <p:nvPicPr>
          <p:cNvPr id="5" name="Image 4">
            <a:extLst>
              <a:ext uri="{FF2B5EF4-FFF2-40B4-BE49-F238E27FC236}">
                <a16:creationId xmlns:a16="http://schemas.microsoft.com/office/drawing/2014/main" id="{1DD0F755-1192-706A-04FF-2B2F3A7CC2D6}"/>
              </a:ext>
            </a:extLst>
          </p:cNvPr>
          <p:cNvPicPr>
            <a:picLocks noChangeAspect="1"/>
          </p:cNvPicPr>
          <p:nvPr/>
        </p:nvPicPr>
        <p:blipFill>
          <a:blip r:embed="rId3"/>
          <a:stretch>
            <a:fillRect/>
          </a:stretch>
        </p:blipFill>
        <p:spPr>
          <a:xfrm>
            <a:off x="961723" y="4726582"/>
            <a:ext cx="6353175" cy="1381125"/>
          </a:xfrm>
          <a:prstGeom prst="rect">
            <a:avLst/>
          </a:prstGeom>
        </p:spPr>
      </p:pic>
      <p:sp>
        <p:nvSpPr>
          <p:cNvPr id="9" name="ZoneTexte 8">
            <a:extLst>
              <a:ext uri="{FF2B5EF4-FFF2-40B4-BE49-F238E27FC236}">
                <a16:creationId xmlns:a16="http://schemas.microsoft.com/office/drawing/2014/main" id="{05181A04-DDB5-8FA2-E62B-370C2EF61104}"/>
              </a:ext>
            </a:extLst>
          </p:cNvPr>
          <p:cNvSpPr txBox="1"/>
          <p:nvPr/>
        </p:nvSpPr>
        <p:spPr>
          <a:xfrm>
            <a:off x="7691815" y="5278004"/>
            <a:ext cx="4274326" cy="646331"/>
          </a:xfrm>
          <a:prstGeom prst="rect">
            <a:avLst/>
          </a:prstGeom>
          <a:noFill/>
        </p:spPr>
        <p:txBody>
          <a:bodyPr wrap="square">
            <a:spAutoFit/>
          </a:bodyPr>
          <a:lstStyle/>
          <a:p>
            <a:r>
              <a:rPr lang="fr-FR" sz="1200" dirty="0"/>
              <a:t>Fillon, A. A., Larigaldie, N., &amp; Brown, N. J. L. (2023, </a:t>
            </a:r>
            <a:r>
              <a:rPr lang="fr-FR" sz="1200" dirty="0" err="1"/>
              <a:t>December</a:t>
            </a:r>
            <a:r>
              <a:rPr lang="fr-FR" sz="1200" dirty="0"/>
              <a:t> 15). </a:t>
            </a:r>
            <a:r>
              <a:rPr lang="fr-FR" sz="1200" dirty="0" err="1"/>
              <a:t>Commentary</a:t>
            </a:r>
            <a:r>
              <a:rPr lang="fr-FR" sz="1200" dirty="0"/>
              <a:t> on “</a:t>
            </a:r>
            <a:r>
              <a:rPr lang="fr-FR" sz="1200" dirty="0" err="1"/>
              <a:t>Consumed</a:t>
            </a:r>
            <a:r>
              <a:rPr lang="fr-FR" sz="1200" dirty="0"/>
              <a:t> by Creed”. https://doi.org/10.31234/osf.io/qjf7m</a:t>
            </a:r>
          </a:p>
        </p:txBody>
      </p:sp>
    </p:spTree>
    <p:extLst>
      <p:ext uri="{BB962C8B-B14F-4D97-AF65-F5344CB8AC3E}">
        <p14:creationId xmlns:p14="http://schemas.microsoft.com/office/powerpoint/2010/main" val="274258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A3307-90F9-EB14-7C05-173E6907BD6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971E207-0074-7A95-D2C8-4F68F89E9A1D}"/>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EAE85C34-CB5C-6E7B-1CB2-AD9110D90F8B}"/>
              </a:ext>
            </a:extLst>
          </p:cNvPr>
          <p:cNvSpPr>
            <a:spLocks noGrp="1"/>
          </p:cNvSpPr>
          <p:nvPr>
            <p:ph idx="1"/>
          </p:nvPr>
        </p:nvSpPr>
        <p:spPr/>
        <p:txBody>
          <a:bodyPr>
            <a:normAutofit lnSpcReduction="10000"/>
          </a:bodyPr>
          <a:lstStyle/>
          <a:p>
            <a:r>
              <a:rPr lang="fr-FR" dirty="0"/>
              <a:t>Obtenir des échantillons diversifiés est difficile</a:t>
            </a:r>
          </a:p>
          <a:p>
            <a:endParaRPr lang="fr-FR" dirty="0"/>
          </a:p>
          <a:p>
            <a:r>
              <a:rPr lang="fr-FR" dirty="0"/>
              <a:t>Ben Oui.</a:t>
            </a:r>
          </a:p>
          <a:p>
            <a:endParaRPr lang="fr-FR" dirty="0"/>
          </a:p>
          <a:p>
            <a:pPr lvl="1"/>
            <a:r>
              <a:rPr lang="fr-FR" dirty="0"/>
              <a:t>Mais la neuroscience et faire des IRM c’est difficile. L’</a:t>
            </a:r>
            <a:r>
              <a:rPr lang="fr-FR" dirty="0" err="1"/>
              <a:t>eye</a:t>
            </a:r>
            <a:r>
              <a:rPr lang="fr-FR" dirty="0"/>
              <a:t> </a:t>
            </a:r>
            <a:r>
              <a:rPr lang="fr-FR" dirty="0" err="1"/>
              <a:t>tracking</a:t>
            </a:r>
            <a:r>
              <a:rPr lang="fr-FR" dirty="0"/>
              <a:t>, les casques VR c’est difficile mais nos collègues le font</a:t>
            </a:r>
          </a:p>
          <a:p>
            <a:pPr lvl="1"/>
            <a:r>
              <a:rPr lang="fr-FR" dirty="0"/>
              <a:t>La génétique et le lien entre psychologie et génétique c’est difficile pourtant les généticiens ont construit des cohortes énormes de paires de jumeaux</a:t>
            </a:r>
          </a:p>
          <a:p>
            <a:r>
              <a:rPr lang="fr-FR" dirty="0"/>
              <a:t>Au-delà de la comparaison, la science est difficile, mais est-ce une raison pour ne pas la faire ?</a:t>
            </a:r>
          </a:p>
          <a:p>
            <a:pPr lvl="1"/>
            <a:endParaRPr lang="fr-FR" dirty="0"/>
          </a:p>
          <a:p>
            <a:pPr lvl="1"/>
            <a:endParaRPr lang="fr-FR" dirty="0"/>
          </a:p>
        </p:txBody>
      </p:sp>
    </p:spTree>
    <p:extLst>
      <p:ext uri="{BB962C8B-B14F-4D97-AF65-F5344CB8AC3E}">
        <p14:creationId xmlns:p14="http://schemas.microsoft.com/office/powerpoint/2010/main" val="197469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19A43-963E-0C40-A22D-9D0919D15DD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660480C-1AFD-9470-A080-490E5F856853}"/>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6B689E92-2472-9BA3-8037-DEF2E1028509}"/>
              </a:ext>
            </a:extLst>
          </p:cNvPr>
          <p:cNvSpPr>
            <a:spLocks noGrp="1"/>
          </p:cNvSpPr>
          <p:nvPr>
            <p:ph idx="1"/>
          </p:nvPr>
        </p:nvSpPr>
        <p:spPr/>
        <p:txBody>
          <a:bodyPr>
            <a:normAutofit/>
          </a:bodyPr>
          <a:lstStyle/>
          <a:p>
            <a:r>
              <a:rPr lang="fr-FR" dirty="0"/>
              <a:t>Tout nous pousse au WEIRD</a:t>
            </a:r>
          </a:p>
          <a:p>
            <a:pPr lvl="1"/>
            <a:r>
              <a:rPr lang="fr-FR" dirty="0"/>
              <a:t>Très peu de financement pour tester la diversité au sein d’un même pays, encore moins entre pays</a:t>
            </a:r>
          </a:p>
          <a:p>
            <a:pPr lvl="1"/>
            <a:r>
              <a:rPr lang="fr-FR" dirty="0"/>
              <a:t>Les études sur les minorités sont beaucoup plus difficiles à publier dans les revues prestigieuses et se cantonnent a des journaux spécialisés</a:t>
            </a:r>
          </a:p>
          <a:p>
            <a:pPr lvl="1"/>
            <a:r>
              <a:rPr lang="fr-FR" dirty="0"/>
              <a:t>Mais les éditeurs de revues et les comités de financement sont aussi des chercheurs. S’ils ne sont pas inclusifs, on peut aussi les changer, eux.</a:t>
            </a:r>
          </a:p>
          <a:p>
            <a:pPr lvl="1"/>
            <a:endParaRPr lang="fr-FR" dirty="0"/>
          </a:p>
        </p:txBody>
      </p:sp>
      <p:pic>
        <p:nvPicPr>
          <p:cNvPr id="5" name="Image 4">
            <a:extLst>
              <a:ext uri="{FF2B5EF4-FFF2-40B4-BE49-F238E27FC236}">
                <a16:creationId xmlns:a16="http://schemas.microsoft.com/office/drawing/2014/main" id="{383DF14C-0C3C-49D8-EA24-C118F558731B}"/>
              </a:ext>
            </a:extLst>
          </p:cNvPr>
          <p:cNvPicPr>
            <a:picLocks noChangeAspect="1"/>
          </p:cNvPicPr>
          <p:nvPr/>
        </p:nvPicPr>
        <p:blipFill>
          <a:blip r:embed="rId3"/>
          <a:stretch>
            <a:fillRect/>
          </a:stretch>
        </p:blipFill>
        <p:spPr>
          <a:xfrm>
            <a:off x="7376161" y="4524075"/>
            <a:ext cx="4196080" cy="2126392"/>
          </a:xfrm>
          <a:prstGeom prst="rect">
            <a:avLst/>
          </a:prstGeom>
        </p:spPr>
      </p:pic>
    </p:spTree>
    <p:extLst>
      <p:ext uri="{BB962C8B-B14F-4D97-AF65-F5344CB8AC3E}">
        <p14:creationId xmlns:p14="http://schemas.microsoft.com/office/powerpoint/2010/main" val="405526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DD521-3376-E759-E78C-B47CF2ED311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8D9FC05-FD5B-644E-3FCD-8F79338ACFD6}"/>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0F3E2396-0996-D7E2-A929-44CD034E821C}"/>
              </a:ext>
            </a:extLst>
          </p:cNvPr>
          <p:cNvSpPr>
            <a:spLocks noGrp="1"/>
          </p:cNvSpPr>
          <p:nvPr>
            <p:ph idx="1"/>
          </p:nvPr>
        </p:nvSpPr>
        <p:spPr/>
        <p:txBody>
          <a:bodyPr>
            <a:normAutofit fontScale="92500"/>
          </a:bodyPr>
          <a:lstStyle/>
          <a:p>
            <a:r>
              <a:rPr lang="fr-FR" dirty="0"/>
              <a:t>Les chercheurs sont résistants au changement</a:t>
            </a:r>
          </a:p>
          <a:p>
            <a:pPr lvl="1"/>
            <a:r>
              <a:rPr lang="fr-FR" dirty="0"/>
              <a:t>On croule tous sous le travail, et très peu de ce travail est un travail de recherche</a:t>
            </a:r>
          </a:p>
          <a:p>
            <a:pPr lvl="1"/>
            <a:r>
              <a:rPr lang="fr-FR" dirty="0"/>
              <a:t>Il est difficile donc de changer cet aspect de notre métier parce que ça implique de se rajouter une charge de travail</a:t>
            </a:r>
          </a:p>
          <a:p>
            <a:pPr lvl="1"/>
            <a:r>
              <a:rPr lang="fr-FR" dirty="0"/>
              <a:t>Mais on peut changer. On l’a vu avec la crise de reproductibilité. Ce qu’elle a prouvé c’est qu’on peut changer des pratiques pour améliorer la validité interne.</a:t>
            </a:r>
          </a:p>
          <a:p>
            <a:pPr lvl="1"/>
            <a:r>
              <a:rPr lang="fr-FR" dirty="0"/>
              <a:t>La crise de reproductibilité prouve aussi que les chercheurs ont des priorités. Elle a modifié des comportements de chercheurs en 10 ans alors que 80 ans de publications sur le manque de diversité n’a presque rien changé.</a:t>
            </a:r>
          </a:p>
          <a:p>
            <a:pPr lvl="1"/>
            <a:r>
              <a:rPr lang="fr-FR" dirty="0"/>
              <a:t>La validité interne &gt; la validité externe</a:t>
            </a:r>
          </a:p>
          <a:p>
            <a:pPr lvl="1"/>
            <a:r>
              <a:rPr lang="fr-FR" dirty="0"/>
              <a:t>Si ça fait 80 ans que ça marche comme ça, pourquoi changer ?</a:t>
            </a:r>
          </a:p>
          <a:p>
            <a:pPr lvl="1"/>
            <a:endParaRPr lang="fr-FR" dirty="0"/>
          </a:p>
          <a:p>
            <a:pPr lvl="1"/>
            <a:endParaRPr lang="fr-FR" dirty="0"/>
          </a:p>
          <a:p>
            <a:pPr lvl="1"/>
            <a:endParaRPr lang="fr-FR" dirty="0"/>
          </a:p>
        </p:txBody>
      </p:sp>
    </p:spTree>
    <p:extLst>
      <p:ext uri="{BB962C8B-B14F-4D97-AF65-F5344CB8AC3E}">
        <p14:creationId xmlns:p14="http://schemas.microsoft.com/office/powerpoint/2010/main" val="201190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0715C-2277-2FE8-FD0B-1B2062F2313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646B022-7A88-9FA2-DF0C-1D20F836581E}"/>
              </a:ext>
            </a:extLst>
          </p:cNvPr>
          <p:cNvSpPr>
            <a:spLocks noGrp="1"/>
          </p:cNvSpPr>
          <p:nvPr>
            <p:ph type="title"/>
          </p:nvPr>
        </p:nvSpPr>
        <p:spPr/>
        <p:txBody>
          <a:bodyPr/>
          <a:lstStyle/>
          <a:p>
            <a:r>
              <a:rPr lang="fr-FR" dirty="0"/>
              <a:t>Syed (2025) – 6 arguments qui expliquent le manque de progrès</a:t>
            </a:r>
          </a:p>
        </p:txBody>
      </p:sp>
      <p:sp>
        <p:nvSpPr>
          <p:cNvPr id="3" name="Espace réservé du contenu 2">
            <a:extLst>
              <a:ext uri="{FF2B5EF4-FFF2-40B4-BE49-F238E27FC236}">
                <a16:creationId xmlns:a16="http://schemas.microsoft.com/office/drawing/2014/main" id="{CF3FC5F9-E303-E908-F233-3582D851B21B}"/>
              </a:ext>
            </a:extLst>
          </p:cNvPr>
          <p:cNvSpPr>
            <a:spLocks noGrp="1"/>
          </p:cNvSpPr>
          <p:nvPr>
            <p:ph idx="1"/>
          </p:nvPr>
        </p:nvSpPr>
        <p:spPr>
          <a:xfrm>
            <a:off x="838200" y="1825625"/>
            <a:ext cx="7772948" cy="4351338"/>
          </a:xfrm>
        </p:spPr>
        <p:txBody>
          <a:bodyPr>
            <a:normAutofit/>
          </a:bodyPr>
          <a:lstStyle/>
          <a:p>
            <a:r>
              <a:rPr lang="fr-FR" dirty="0"/>
              <a:t>La </a:t>
            </a:r>
            <a:r>
              <a:rPr lang="fr-FR" dirty="0" err="1"/>
              <a:t>suprémacie</a:t>
            </a:r>
            <a:r>
              <a:rPr lang="fr-FR" dirty="0"/>
              <a:t> blanche et le racisme et sexisme scientifique</a:t>
            </a:r>
          </a:p>
          <a:p>
            <a:r>
              <a:rPr lang="fr-FR" dirty="0"/>
              <a:t>La pulsion physique et le besoin d’universalisme</a:t>
            </a:r>
          </a:p>
          <a:p>
            <a:r>
              <a:rPr lang="fr-FR" dirty="0"/>
              <a:t>Une forte préférence pour les explications simples</a:t>
            </a:r>
          </a:p>
          <a:p>
            <a:r>
              <a:rPr lang="fr-FR" dirty="0"/>
              <a:t>Obtenir des échantillons diversifiés est difficile</a:t>
            </a:r>
          </a:p>
          <a:p>
            <a:r>
              <a:rPr lang="fr-FR" dirty="0"/>
              <a:t>Tout nous pousse au WEIRD</a:t>
            </a:r>
          </a:p>
          <a:p>
            <a:r>
              <a:rPr lang="fr-FR" dirty="0"/>
              <a:t>Les chercheurs sont résistants au changement</a:t>
            </a:r>
          </a:p>
          <a:p>
            <a:endParaRPr lang="fr-FR" dirty="0"/>
          </a:p>
          <a:p>
            <a:endParaRPr lang="fr-FR" dirty="0"/>
          </a:p>
          <a:p>
            <a:pPr lvl="1"/>
            <a:endParaRPr lang="fr-FR" dirty="0"/>
          </a:p>
          <a:p>
            <a:pPr lvl="1"/>
            <a:endParaRPr lang="fr-FR" dirty="0"/>
          </a:p>
          <a:p>
            <a:pPr lvl="1"/>
            <a:endParaRPr lang="fr-FR" dirty="0"/>
          </a:p>
        </p:txBody>
      </p:sp>
      <p:sp>
        <p:nvSpPr>
          <p:cNvPr id="6" name="Accolade fermante 5">
            <a:extLst>
              <a:ext uri="{FF2B5EF4-FFF2-40B4-BE49-F238E27FC236}">
                <a16:creationId xmlns:a16="http://schemas.microsoft.com/office/drawing/2014/main" id="{7F9537FE-976F-466D-CBD3-D46E5AFD681E}"/>
              </a:ext>
            </a:extLst>
          </p:cNvPr>
          <p:cNvSpPr/>
          <p:nvPr/>
        </p:nvSpPr>
        <p:spPr>
          <a:xfrm>
            <a:off x="8538786" y="1690688"/>
            <a:ext cx="322342" cy="259186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7" name="ZoneTexte 6">
            <a:extLst>
              <a:ext uri="{FF2B5EF4-FFF2-40B4-BE49-F238E27FC236}">
                <a16:creationId xmlns:a16="http://schemas.microsoft.com/office/drawing/2014/main" id="{66E09DED-0E84-B9BF-2BE9-ED6F7770EE20}"/>
              </a:ext>
            </a:extLst>
          </p:cNvPr>
          <p:cNvSpPr txBox="1"/>
          <p:nvPr/>
        </p:nvSpPr>
        <p:spPr>
          <a:xfrm>
            <a:off x="9013350" y="2663453"/>
            <a:ext cx="2524730" cy="646331"/>
          </a:xfrm>
          <a:prstGeom prst="rect">
            <a:avLst/>
          </a:prstGeom>
          <a:noFill/>
        </p:spPr>
        <p:txBody>
          <a:bodyPr wrap="none" rtlCol="0">
            <a:spAutoFit/>
          </a:bodyPr>
          <a:lstStyle/>
          <a:p>
            <a:r>
              <a:rPr lang="fr-FR" dirty="0"/>
              <a:t>Problèmes impactant </a:t>
            </a:r>
          </a:p>
          <a:p>
            <a:r>
              <a:rPr lang="fr-FR" dirty="0"/>
              <a:t>directement la diversité</a:t>
            </a:r>
          </a:p>
        </p:txBody>
      </p:sp>
      <p:sp>
        <p:nvSpPr>
          <p:cNvPr id="8" name="Accolade fermante 7">
            <a:extLst>
              <a:ext uri="{FF2B5EF4-FFF2-40B4-BE49-F238E27FC236}">
                <a16:creationId xmlns:a16="http://schemas.microsoft.com/office/drawing/2014/main" id="{7DECFFA5-44D2-10D2-FDD2-E61EDBACF625}"/>
              </a:ext>
            </a:extLst>
          </p:cNvPr>
          <p:cNvSpPr/>
          <p:nvPr/>
        </p:nvSpPr>
        <p:spPr>
          <a:xfrm>
            <a:off x="8538786" y="4572842"/>
            <a:ext cx="322342" cy="14716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83C4D2D8-1C3D-A841-5629-FB026C30F5D6}"/>
              </a:ext>
            </a:extLst>
          </p:cNvPr>
          <p:cNvSpPr txBox="1"/>
          <p:nvPr/>
        </p:nvSpPr>
        <p:spPr>
          <a:xfrm>
            <a:off x="8861128" y="4699635"/>
            <a:ext cx="3305777" cy="1477328"/>
          </a:xfrm>
          <a:prstGeom prst="rect">
            <a:avLst/>
          </a:prstGeom>
          <a:noFill/>
        </p:spPr>
        <p:txBody>
          <a:bodyPr wrap="none" rtlCol="0">
            <a:spAutoFit/>
          </a:bodyPr>
          <a:lstStyle/>
          <a:p>
            <a:r>
              <a:rPr lang="fr-FR" dirty="0"/>
              <a:t>Symptômes d’un problème </a:t>
            </a:r>
          </a:p>
          <a:p>
            <a:r>
              <a:rPr lang="fr-FR" dirty="0"/>
              <a:t>plus profond: la socialisation </a:t>
            </a:r>
          </a:p>
          <a:p>
            <a:r>
              <a:rPr lang="fr-FR" dirty="0"/>
              <a:t>des chercheurs à l’étude </a:t>
            </a:r>
          </a:p>
          <a:p>
            <a:r>
              <a:rPr lang="fr-FR" dirty="0"/>
              <a:t>d’une partie non-représentative</a:t>
            </a:r>
          </a:p>
          <a:p>
            <a:r>
              <a:rPr lang="fr-FR" dirty="0"/>
              <a:t> de la population</a:t>
            </a:r>
          </a:p>
        </p:txBody>
      </p:sp>
    </p:spTree>
    <p:extLst>
      <p:ext uri="{BB962C8B-B14F-4D97-AF65-F5344CB8AC3E}">
        <p14:creationId xmlns:p14="http://schemas.microsoft.com/office/powerpoint/2010/main" val="385554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795793-D79F-0FEB-00DB-9D6754668D0C}"/>
              </a:ext>
            </a:extLst>
          </p:cNvPr>
          <p:cNvSpPr>
            <a:spLocks noGrp="1"/>
          </p:cNvSpPr>
          <p:nvPr>
            <p:ph type="title"/>
          </p:nvPr>
        </p:nvSpPr>
        <p:spPr/>
        <p:txBody>
          <a:bodyPr/>
          <a:lstStyle/>
          <a:p>
            <a:r>
              <a:rPr lang="fr-FR" dirty="0"/>
              <a:t>Solutions</a:t>
            </a:r>
          </a:p>
        </p:txBody>
      </p:sp>
      <p:sp>
        <p:nvSpPr>
          <p:cNvPr id="3" name="Espace réservé du contenu 2">
            <a:extLst>
              <a:ext uri="{FF2B5EF4-FFF2-40B4-BE49-F238E27FC236}">
                <a16:creationId xmlns:a16="http://schemas.microsoft.com/office/drawing/2014/main" id="{06D8F5E0-A9CF-8461-5912-21774E800744}"/>
              </a:ext>
            </a:extLst>
          </p:cNvPr>
          <p:cNvSpPr>
            <a:spLocks noGrp="1"/>
          </p:cNvSpPr>
          <p:nvPr>
            <p:ph idx="1"/>
          </p:nvPr>
        </p:nvSpPr>
        <p:spPr>
          <a:xfrm>
            <a:off x="838200" y="1825624"/>
            <a:ext cx="10515600" cy="4976459"/>
          </a:xfrm>
        </p:spPr>
        <p:txBody>
          <a:bodyPr>
            <a:normAutofit fontScale="92500" lnSpcReduction="10000"/>
          </a:bodyPr>
          <a:lstStyle/>
          <a:p>
            <a:r>
              <a:rPr lang="fr-FR" dirty="0"/>
              <a:t>Continuer comme ça et espérer que les choses s’améliorent</a:t>
            </a:r>
          </a:p>
          <a:p>
            <a:endParaRPr lang="fr-FR" dirty="0"/>
          </a:p>
          <a:p>
            <a:r>
              <a:rPr lang="fr-FR" dirty="0"/>
              <a:t>Utiliser des conceptions hétérogènes : Abandonner de la validité interne pour améliorer la validité externe en testant « au moins » un échantillon différent de d’habitude</a:t>
            </a:r>
          </a:p>
          <a:p>
            <a:endParaRPr lang="fr-FR" dirty="0"/>
          </a:p>
          <a:p>
            <a:endParaRPr lang="fr-FR" dirty="0"/>
          </a:p>
          <a:p>
            <a:r>
              <a:rPr lang="fr-FR" dirty="0"/>
              <a:t>Reconnaître que tous les psychologues sociaux sont des psychologues culturels et devraient agir comme tel</a:t>
            </a:r>
          </a:p>
          <a:p>
            <a:pPr lvl="1"/>
            <a:r>
              <a:rPr lang="fr-FR" dirty="0"/>
              <a:t>On a plein de labos « psychologie et neurosciences » « psychologie et sciences cognitives », « psychologie et sciences du cerveau », mais on cherche encore les labos « psychologie et anthropologie », ou «  sciences psychologiques et culturelles »</a:t>
            </a:r>
          </a:p>
        </p:txBody>
      </p:sp>
      <p:pic>
        <p:nvPicPr>
          <p:cNvPr id="5" name="Image 4">
            <a:extLst>
              <a:ext uri="{FF2B5EF4-FFF2-40B4-BE49-F238E27FC236}">
                <a16:creationId xmlns:a16="http://schemas.microsoft.com/office/drawing/2014/main" id="{A1D20269-4CD9-C1AB-E5D0-67F5CE5B96FD}"/>
              </a:ext>
            </a:extLst>
          </p:cNvPr>
          <p:cNvPicPr>
            <a:picLocks noChangeAspect="1"/>
          </p:cNvPicPr>
          <p:nvPr/>
        </p:nvPicPr>
        <p:blipFill>
          <a:blip r:embed="rId2"/>
          <a:stretch>
            <a:fillRect/>
          </a:stretch>
        </p:blipFill>
        <p:spPr>
          <a:xfrm>
            <a:off x="7397563" y="3718112"/>
            <a:ext cx="3676650" cy="685800"/>
          </a:xfrm>
          <a:prstGeom prst="rect">
            <a:avLst/>
          </a:prstGeom>
        </p:spPr>
      </p:pic>
    </p:spTree>
    <p:extLst>
      <p:ext uri="{BB962C8B-B14F-4D97-AF65-F5344CB8AC3E}">
        <p14:creationId xmlns:p14="http://schemas.microsoft.com/office/powerpoint/2010/main" val="3296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4270E1-6D14-9D96-BAFD-EBD582CEE92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252B349-AEEA-1B5B-1E42-C9392CEF00DF}"/>
              </a:ext>
            </a:extLst>
          </p:cNvPr>
          <p:cNvSpPr>
            <a:spLocks noGrp="1"/>
          </p:cNvSpPr>
          <p:nvPr>
            <p:ph idx="1"/>
          </p:nvPr>
        </p:nvSpPr>
        <p:spPr/>
        <p:txBody>
          <a:bodyPr/>
          <a:lstStyle/>
          <a:p>
            <a:r>
              <a:rPr lang="en-US" dirty="0"/>
              <a:t>Syed, M. (2023, November 1). The Slow Progress towards Diversification in Psychological Research. </a:t>
            </a:r>
            <a:r>
              <a:rPr lang="en-US" dirty="0">
                <a:hlinkClick r:id="rId2"/>
              </a:rPr>
              <a:t>https://doi.org/10.31234/osf.io/bqzs5</a:t>
            </a:r>
            <a:r>
              <a:rPr lang="en-US" dirty="0"/>
              <a:t> </a:t>
            </a:r>
            <a:endParaRPr lang="fr-FR" dirty="0"/>
          </a:p>
        </p:txBody>
      </p:sp>
    </p:spTree>
    <p:extLst>
      <p:ext uri="{BB962C8B-B14F-4D97-AF65-F5344CB8AC3E}">
        <p14:creationId xmlns:p14="http://schemas.microsoft.com/office/powerpoint/2010/main" val="3847909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DD752-D0F0-0858-9A92-A46D183B7223}"/>
              </a:ext>
            </a:extLst>
          </p:cNvPr>
          <p:cNvSpPr>
            <a:spLocks noGrp="1"/>
          </p:cNvSpPr>
          <p:nvPr>
            <p:ph type="title"/>
          </p:nvPr>
        </p:nvSpPr>
        <p:spPr/>
        <p:txBody>
          <a:bodyPr/>
          <a:lstStyle/>
          <a:p>
            <a:r>
              <a:rPr lang="fr-FR" dirty="0"/>
              <a:t>Quelques données supplémentaires</a:t>
            </a:r>
          </a:p>
        </p:txBody>
      </p:sp>
      <p:sp>
        <p:nvSpPr>
          <p:cNvPr id="3" name="Espace réservé du contenu 2">
            <a:extLst>
              <a:ext uri="{FF2B5EF4-FFF2-40B4-BE49-F238E27FC236}">
                <a16:creationId xmlns:a16="http://schemas.microsoft.com/office/drawing/2014/main" id="{B00557F4-A187-5EBA-ADF4-7D6A33CAC331}"/>
              </a:ext>
            </a:extLst>
          </p:cNvPr>
          <p:cNvSpPr>
            <a:spLocks noGrp="1"/>
          </p:cNvSpPr>
          <p:nvPr>
            <p:ph idx="1"/>
          </p:nvPr>
        </p:nvSpPr>
        <p:spPr/>
        <p:txBody>
          <a:bodyPr/>
          <a:lstStyle/>
          <a:p>
            <a:r>
              <a:rPr lang="fr-FR" dirty="0"/>
              <a:t>Weird et Open Science</a:t>
            </a:r>
          </a:p>
          <a:p>
            <a:r>
              <a:rPr lang="fr-FR" dirty="0"/>
              <a:t>Weird et psychologie cognitive</a:t>
            </a:r>
          </a:p>
        </p:txBody>
      </p:sp>
    </p:spTree>
    <p:extLst>
      <p:ext uri="{BB962C8B-B14F-4D97-AF65-F5344CB8AC3E}">
        <p14:creationId xmlns:p14="http://schemas.microsoft.com/office/powerpoint/2010/main" val="822195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08A1A3-A2A6-8924-B8E1-68A14206051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0FB1BB9-D68B-326E-E6DF-A45BCA9C16C7}"/>
              </a:ext>
            </a:extLst>
          </p:cNvPr>
          <p:cNvSpPr>
            <a:spLocks noGrp="1"/>
          </p:cNvSpPr>
          <p:nvPr>
            <p:ph idx="1"/>
          </p:nvPr>
        </p:nvSpPr>
        <p:spPr>
          <a:xfrm>
            <a:off x="838200" y="441408"/>
            <a:ext cx="10515600" cy="4351338"/>
          </a:xfrm>
        </p:spPr>
        <p:txBody>
          <a:bodyPr>
            <a:normAutofit/>
          </a:bodyPr>
          <a:lstStyle/>
          <a:p>
            <a:r>
              <a:rPr lang="fr-FR" sz="1400" dirty="0" err="1"/>
              <a:t>Ethical</a:t>
            </a:r>
            <a:r>
              <a:rPr lang="fr-FR" sz="1400" dirty="0"/>
              <a:t> and </a:t>
            </a:r>
            <a:r>
              <a:rPr lang="fr-FR" sz="1400" dirty="0" err="1"/>
              <a:t>Epistemic</a:t>
            </a:r>
            <a:r>
              <a:rPr lang="fr-FR" sz="1400" dirty="0"/>
              <a:t> </a:t>
            </a:r>
            <a:r>
              <a:rPr lang="fr-FR" sz="1400" dirty="0" err="1"/>
              <a:t>Costs</a:t>
            </a:r>
            <a:r>
              <a:rPr lang="fr-FR" sz="1400" dirty="0"/>
              <a:t> of a </a:t>
            </a:r>
            <a:r>
              <a:rPr lang="fr-FR" sz="1400" dirty="0" err="1"/>
              <a:t>Lack</a:t>
            </a:r>
            <a:r>
              <a:rPr lang="fr-FR" sz="1400" dirty="0"/>
              <a:t> of </a:t>
            </a:r>
            <a:r>
              <a:rPr lang="fr-FR" sz="1400" dirty="0" err="1"/>
              <a:t>Geographical</a:t>
            </a:r>
            <a:r>
              <a:rPr lang="fr-FR" sz="1400" dirty="0"/>
              <a:t> and Cultural Diversity in Developmental Science,. </a:t>
            </a:r>
            <a:r>
              <a:rPr lang="fr-FR" sz="1400" dirty="0" err="1"/>
              <a:t>Leher</a:t>
            </a:r>
            <a:r>
              <a:rPr lang="fr-FR" sz="1400" dirty="0"/>
              <a:t> Singh, Dana </a:t>
            </a:r>
            <a:r>
              <a:rPr lang="fr-FR" sz="1400" dirty="0" err="1"/>
              <a:t>Basnight</a:t>
            </a:r>
            <a:r>
              <a:rPr lang="fr-FR" sz="1400" dirty="0"/>
              <a:t>-Brown, Bobby K. </a:t>
            </a:r>
            <a:r>
              <a:rPr lang="fr-FR" sz="1400" dirty="0" err="1"/>
              <a:t>Cheon</a:t>
            </a:r>
            <a:r>
              <a:rPr lang="fr-FR" sz="1400" dirty="0"/>
              <a:t>, </a:t>
            </a:r>
            <a:r>
              <a:rPr lang="fr-FR" sz="1400" dirty="0" err="1"/>
              <a:t>Rowena</a:t>
            </a:r>
            <a:r>
              <a:rPr lang="fr-FR" sz="1400" dirty="0"/>
              <a:t> Garcia, </a:t>
            </a:r>
            <a:r>
              <a:rPr lang="fr-FR" sz="1400" dirty="0" err="1"/>
              <a:t>Melanie</a:t>
            </a:r>
            <a:r>
              <a:rPr lang="fr-FR" sz="1400" dirty="0"/>
              <a:t> </a:t>
            </a:r>
            <a:r>
              <a:rPr lang="fr-FR" sz="1400" dirty="0" err="1"/>
              <a:t>Killen</a:t>
            </a:r>
            <a:r>
              <a:rPr lang="fr-FR" sz="1400" dirty="0"/>
              <a:t>, and </a:t>
            </a:r>
            <a:r>
              <a:rPr lang="fr-FR" sz="1400" dirty="0" err="1"/>
              <a:t>Reiko</a:t>
            </a:r>
            <a:r>
              <a:rPr lang="fr-FR" sz="1400" dirty="0"/>
              <a:t> </a:t>
            </a:r>
            <a:r>
              <a:rPr lang="fr-FR" sz="1400" dirty="0" err="1"/>
              <a:t>Mazuka</a:t>
            </a:r>
            <a:endParaRPr lang="fr-FR" sz="1400" dirty="0"/>
          </a:p>
        </p:txBody>
      </p:sp>
      <p:pic>
        <p:nvPicPr>
          <p:cNvPr id="5" name="Image 4">
            <a:extLst>
              <a:ext uri="{FF2B5EF4-FFF2-40B4-BE49-F238E27FC236}">
                <a16:creationId xmlns:a16="http://schemas.microsoft.com/office/drawing/2014/main" id="{9C558282-A976-9DAC-E1B4-10798C2AF966}"/>
              </a:ext>
            </a:extLst>
          </p:cNvPr>
          <p:cNvPicPr>
            <a:picLocks noChangeAspect="1"/>
          </p:cNvPicPr>
          <p:nvPr/>
        </p:nvPicPr>
        <p:blipFill>
          <a:blip r:embed="rId2"/>
          <a:stretch>
            <a:fillRect/>
          </a:stretch>
        </p:blipFill>
        <p:spPr>
          <a:xfrm>
            <a:off x="2529531" y="1306596"/>
            <a:ext cx="7132938" cy="5387807"/>
          </a:xfrm>
          <a:prstGeom prst="rect">
            <a:avLst/>
          </a:prstGeom>
        </p:spPr>
      </p:pic>
    </p:spTree>
    <p:extLst>
      <p:ext uri="{BB962C8B-B14F-4D97-AF65-F5344CB8AC3E}">
        <p14:creationId xmlns:p14="http://schemas.microsoft.com/office/powerpoint/2010/main" val="216652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D45EDD-82A1-1366-8E19-239CC8644621}"/>
              </a:ext>
            </a:extLst>
          </p:cNvPr>
          <p:cNvSpPr>
            <a:spLocks noGrp="1"/>
          </p:cNvSpPr>
          <p:nvPr>
            <p:ph type="title"/>
          </p:nvPr>
        </p:nvSpPr>
        <p:spPr/>
        <p:txBody>
          <a:bodyPr/>
          <a:lstStyle/>
          <a:p>
            <a:r>
              <a:rPr lang="fr-FR" dirty="0"/>
              <a:t>Même dans l’open science, la diversité n’est pas au cœur de l’enjeux</a:t>
            </a:r>
          </a:p>
        </p:txBody>
      </p:sp>
      <p:sp>
        <p:nvSpPr>
          <p:cNvPr id="3" name="Espace réservé du contenu 2">
            <a:extLst>
              <a:ext uri="{FF2B5EF4-FFF2-40B4-BE49-F238E27FC236}">
                <a16:creationId xmlns:a16="http://schemas.microsoft.com/office/drawing/2014/main" id="{6B32D37F-255E-2CDE-0ADE-EEF816DD4D9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8DD56D0C-47F1-F00F-9F7A-922F84E30727}"/>
              </a:ext>
            </a:extLst>
          </p:cNvPr>
          <p:cNvPicPr>
            <a:picLocks noChangeAspect="1"/>
          </p:cNvPicPr>
          <p:nvPr/>
        </p:nvPicPr>
        <p:blipFill>
          <a:blip r:embed="rId2"/>
          <a:stretch>
            <a:fillRect/>
          </a:stretch>
        </p:blipFill>
        <p:spPr>
          <a:xfrm>
            <a:off x="2562225" y="1825625"/>
            <a:ext cx="7067550" cy="43053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14BCB4E0-9C5A-C79B-7D01-B3933EE2670F}"/>
                  </a:ext>
                </a:extLst>
              </p14:cNvPr>
              <p14:cNvContentPartPr/>
              <p14:nvPr/>
            </p14:nvContentPartPr>
            <p14:xfrm>
              <a:off x="6552795" y="4218945"/>
              <a:ext cx="2076120" cy="59400"/>
            </p14:xfrm>
          </p:contentPart>
        </mc:Choice>
        <mc:Fallback xmlns="">
          <p:pic>
            <p:nvPicPr>
              <p:cNvPr id="4" name="Encre 3">
                <a:extLst>
                  <a:ext uri="{FF2B5EF4-FFF2-40B4-BE49-F238E27FC236}">
                    <a16:creationId xmlns:a16="http://schemas.microsoft.com/office/drawing/2014/main" id="{14BCB4E0-9C5A-C79B-7D01-B3933EE2670F}"/>
                  </a:ext>
                </a:extLst>
              </p:cNvPr>
              <p:cNvPicPr/>
              <p:nvPr/>
            </p:nvPicPr>
            <p:blipFill>
              <a:blip r:embed="rId4"/>
              <a:stretch>
                <a:fillRect/>
              </a:stretch>
            </p:blipFill>
            <p:spPr>
              <a:xfrm>
                <a:off x="6517155" y="4146945"/>
                <a:ext cx="21477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cre 5">
                <a:extLst>
                  <a:ext uri="{FF2B5EF4-FFF2-40B4-BE49-F238E27FC236}">
                    <a16:creationId xmlns:a16="http://schemas.microsoft.com/office/drawing/2014/main" id="{AAB8D8D0-D3FF-C108-3108-B8168BF31390}"/>
                  </a:ext>
                </a:extLst>
              </p14:cNvPr>
              <p14:cNvContentPartPr/>
              <p14:nvPr/>
            </p14:nvContentPartPr>
            <p14:xfrm>
              <a:off x="3505035" y="4318305"/>
              <a:ext cx="3723480" cy="122040"/>
            </p14:xfrm>
          </p:contentPart>
        </mc:Choice>
        <mc:Fallback xmlns="">
          <p:pic>
            <p:nvPicPr>
              <p:cNvPr id="6" name="Encre 5">
                <a:extLst>
                  <a:ext uri="{FF2B5EF4-FFF2-40B4-BE49-F238E27FC236}">
                    <a16:creationId xmlns:a16="http://schemas.microsoft.com/office/drawing/2014/main" id="{AAB8D8D0-D3FF-C108-3108-B8168BF31390}"/>
                  </a:ext>
                </a:extLst>
              </p:cNvPr>
              <p:cNvPicPr/>
              <p:nvPr/>
            </p:nvPicPr>
            <p:blipFill>
              <a:blip r:embed="rId6"/>
              <a:stretch>
                <a:fillRect/>
              </a:stretch>
            </p:blipFill>
            <p:spPr>
              <a:xfrm>
                <a:off x="3469395" y="4246665"/>
                <a:ext cx="37951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cre 6">
                <a:extLst>
                  <a:ext uri="{FF2B5EF4-FFF2-40B4-BE49-F238E27FC236}">
                    <a16:creationId xmlns:a16="http://schemas.microsoft.com/office/drawing/2014/main" id="{59CC8156-DDC3-FC54-5DD5-C29C83B94389}"/>
                  </a:ext>
                </a:extLst>
              </p14:cNvPr>
              <p14:cNvContentPartPr/>
              <p14:nvPr/>
            </p14:nvContentPartPr>
            <p14:xfrm>
              <a:off x="7191075" y="4409745"/>
              <a:ext cx="1390320" cy="77400"/>
            </p14:xfrm>
          </p:contentPart>
        </mc:Choice>
        <mc:Fallback xmlns="">
          <p:pic>
            <p:nvPicPr>
              <p:cNvPr id="7" name="Encre 6">
                <a:extLst>
                  <a:ext uri="{FF2B5EF4-FFF2-40B4-BE49-F238E27FC236}">
                    <a16:creationId xmlns:a16="http://schemas.microsoft.com/office/drawing/2014/main" id="{59CC8156-DDC3-FC54-5DD5-C29C83B94389}"/>
                  </a:ext>
                </a:extLst>
              </p:cNvPr>
              <p:cNvPicPr/>
              <p:nvPr/>
            </p:nvPicPr>
            <p:blipFill>
              <a:blip r:embed="rId8"/>
              <a:stretch>
                <a:fillRect/>
              </a:stretch>
            </p:blipFill>
            <p:spPr>
              <a:xfrm>
                <a:off x="7155075" y="4338105"/>
                <a:ext cx="14619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cre 7">
                <a:extLst>
                  <a:ext uri="{FF2B5EF4-FFF2-40B4-BE49-F238E27FC236}">
                    <a16:creationId xmlns:a16="http://schemas.microsoft.com/office/drawing/2014/main" id="{56A99CF2-5926-89D8-5D8F-5B784E4009AD}"/>
                  </a:ext>
                </a:extLst>
              </p14:cNvPr>
              <p14:cNvContentPartPr/>
              <p14:nvPr/>
            </p14:nvContentPartPr>
            <p14:xfrm>
              <a:off x="3524115" y="4456905"/>
              <a:ext cx="3666960" cy="163800"/>
            </p14:xfrm>
          </p:contentPart>
        </mc:Choice>
        <mc:Fallback xmlns="">
          <p:pic>
            <p:nvPicPr>
              <p:cNvPr id="8" name="Encre 7">
                <a:extLst>
                  <a:ext uri="{FF2B5EF4-FFF2-40B4-BE49-F238E27FC236}">
                    <a16:creationId xmlns:a16="http://schemas.microsoft.com/office/drawing/2014/main" id="{56A99CF2-5926-89D8-5D8F-5B784E4009AD}"/>
                  </a:ext>
                </a:extLst>
              </p:cNvPr>
              <p:cNvPicPr/>
              <p:nvPr/>
            </p:nvPicPr>
            <p:blipFill>
              <a:blip r:embed="rId10"/>
              <a:stretch>
                <a:fillRect/>
              </a:stretch>
            </p:blipFill>
            <p:spPr>
              <a:xfrm>
                <a:off x="3488115" y="4385265"/>
                <a:ext cx="3738600" cy="307440"/>
              </a:xfrm>
              <a:prstGeom prst="rect">
                <a:avLst/>
              </a:prstGeom>
            </p:spPr>
          </p:pic>
        </mc:Fallback>
      </mc:AlternateContent>
    </p:spTree>
    <p:extLst>
      <p:ext uri="{BB962C8B-B14F-4D97-AF65-F5344CB8AC3E}">
        <p14:creationId xmlns:p14="http://schemas.microsoft.com/office/powerpoint/2010/main" val="244518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D2A8D6-DC3F-A2C4-EFD2-FE083F256C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7B1C61A-F18E-844F-2592-6A0A984D7675}"/>
              </a:ext>
            </a:extLst>
          </p:cNvPr>
          <p:cNvSpPr>
            <a:spLocks noGrp="1"/>
          </p:cNvSpPr>
          <p:nvPr>
            <p:ph idx="1"/>
          </p:nvPr>
        </p:nvSpPr>
        <p:spPr/>
        <p:txBody>
          <a:bodyPr>
            <a:normAutofit/>
          </a:bodyPr>
          <a:lstStyle/>
          <a:p>
            <a:pPr algn="ctr"/>
            <a:r>
              <a:rPr lang="fr-FR" sz="9200" dirty="0"/>
              <a:t>Historique</a:t>
            </a:r>
          </a:p>
        </p:txBody>
      </p:sp>
    </p:spTree>
    <p:extLst>
      <p:ext uri="{BB962C8B-B14F-4D97-AF65-F5344CB8AC3E}">
        <p14:creationId xmlns:p14="http://schemas.microsoft.com/office/powerpoint/2010/main" val="2919131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D4D590-AAF7-EE49-36D1-0DBE0AD7FFCA}"/>
              </a:ext>
            </a:extLst>
          </p:cNvPr>
          <p:cNvSpPr>
            <a:spLocks noGrp="1"/>
          </p:cNvSpPr>
          <p:nvPr>
            <p:ph type="title"/>
          </p:nvPr>
        </p:nvSpPr>
        <p:spPr/>
        <p:txBody>
          <a:bodyPr/>
          <a:lstStyle/>
          <a:p>
            <a:endParaRPr lang="fr-FR"/>
          </a:p>
        </p:txBody>
      </p:sp>
      <p:pic>
        <p:nvPicPr>
          <p:cNvPr id="5" name="Espace réservé du contenu 4" descr="Une image contenant ligne, diagramme, Tracé, Parallèle&#10;&#10;Le contenu généré par l’IA peut être incorrect.">
            <a:extLst>
              <a:ext uri="{FF2B5EF4-FFF2-40B4-BE49-F238E27FC236}">
                <a16:creationId xmlns:a16="http://schemas.microsoft.com/office/drawing/2014/main" id="{C1EF463B-2278-4340-1726-4C0D4636DC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32904" y="1825625"/>
            <a:ext cx="6526191" cy="4351338"/>
          </a:xfrm>
        </p:spPr>
      </p:pic>
      <p:sp>
        <p:nvSpPr>
          <p:cNvPr id="6" name="Rectangle 5">
            <a:extLst>
              <a:ext uri="{FF2B5EF4-FFF2-40B4-BE49-F238E27FC236}">
                <a16:creationId xmlns:a16="http://schemas.microsoft.com/office/drawing/2014/main" id="{EC58B064-F139-1D37-021B-1C68B5C4A182}"/>
              </a:ext>
            </a:extLst>
          </p:cNvPr>
          <p:cNvSpPr/>
          <p:nvPr/>
        </p:nvSpPr>
        <p:spPr>
          <a:xfrm>
            <a:off x="3667759" y="3761105"/>
            <a:ext cx="4856480" cy="25507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813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BB48EB-7609-D2AB-FFFF-46E0DBEF54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C1F9E6D-639B-6E5E-2EFD-42093FC63A6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EDE41BEF-BB93-E3B8-97AB-BC56ADDC6E5B}"/>
              </a:ext>
            </a:extLst>
          </p:cNvPr>
          <p:cNvPicPr>
            <a:picLocks noChangeAspect="1"/>
          </p:cNvPicPr>
          <p:nvPr/>
        </p:nvPicPr>
        <p:blipFill>
          <a:blip r:embed="rId3"/>
          <a:stretch>
            <a:fillRect/>
          </a:stretch>
        </p:blipFill>
        <p:spPr>
          <a:xfrm>
            <a:off x="1258680" y="681037"/>
            <a:ext cx="9226440" cy="4698545"/>
          </a:xfrm>
          <a:prstGeom prst="rect">
            <a:avLst/>
          </a:prstGeom>
        </p:spPr>
      </p:pic>
    </p:spTree>
    <p:extLst>
      <p:ext uri="{BB962C8B-B14F-4D97-AF65-F5344CB8AC3E}">
        <p14:creationId xmlns:p14="http://schemas.microsoft.com/office/powerpoint/2010/main" val="1381593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2C8B9D-C5C9-F3EA-52FB-B3A748FE29CC}"/>
              </a:ext>
            </a:extLst>
          </p:cNvPr>
          <p:cNvSpPr>
            <a:spLocks noGrp="1"/>
          </p:cNvSpPr>
          <p:nvPr>
            <p:ph type="title"/>
          </p:nvPr>
        </p:nvSpPr>
        <p:spPr/>
        <p:txBody>
          <a:bodyPr/>
          <a:lstStyle/>
          <a:p>
            <a:r>
              <a:rPr lang="fr-FR" dirty="0"/>
              <a:t>L’hypothèse du sous-produit culturel</a:t>
            </a:r>
          </a:p>
        </p:txBody>
      </p:sp>
      <p:sp>
        <p:nvSpPr>
          <p:cNvPr id="3" name="Espace réservé du contenu 2">
            <a:extLst>
              <a:ext uri="{FF2B5EF4-FFF2-40B4-BE49-F238E27FC236}">
                <a16:creationId xmlns:a16="http://schemas.microsoft.com/office/drawing/2014/main" id="{07B8BF2B-CAC3-85F2-68E6-09E94C0B49C7}"/>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1FED6E38-795D-7E69-E1A5-A8C183903938}"/>
              </a:ext>
            </a:extLst>
          </p:cNvPr>
          <p:cNvPicPr>
            <a:picLocks noChangeAspect="1"/>
          </p:cNvPicPr>
          <p:nvPr/>
        </p:nvPicPr>
        <p:blipFill>
          <a:blip r:embed="rId3"/>
          <a:stretch>
            <a:fillRect/>
          </a:stretch>
        </p:blipFill>
        <p:spPr>
          <a:xfrm>
            <a:off x="421377" y="1630524"/>
            <a:ext cx="6066046" cy="3596952"/>
          </a:xfrm>
          <a:prstGeom prst="rect">
            <a:avLst/>
          </a:prstGeom>
        </p:spPr>
      </p:pic>
      <p:pic>
        <p:nvPicPr>
          <p:cNvPr id="7" name="Image 6">
            <a:extLst>
              <a:ext uri="{FF2B5EF4-FFF2-40B4-BE49-F238E27FC236}">
                <a16:creationId xmlns:a16="http://schemas.microsoft.com/office/drawing/2014/main" id="{725D5306-090D-3D18-F3CD-49F9191A76C9}"/>
              </a:ext>
            </a:extLst>
          </p:cNvPr>
          <p:cNvPicPr>
            <a:picLocks noChangeAspect="1"/>
          </p:cNvPicPr>
          <p:nvPr/>
        </p:nvPicPr>
        <p:blipFill>
          <a:blip r:embed="rId4"/>
          <a:stretch>
            <a:fillRect/>
          </a:stretch>
        </p:blipFill>
        <p:spPr>
          <a:xfrm>
            <a:off x="6705463" y="1825625"/>
            <a:ext cx="4648337" cy="3083397"/>
          </a:xfrm>
          <a:prstGeom prst="rect">
            <a:avLst/>
          </a:prstGeom>
        </p:spPr>
      </p:pic>
    </p:spTree>
    <p:extLst>
      <p:ext uri="{BB962C8B-B14F-4D97-AF65-F5344CB8AC3E}">
        <p14:creationId xmlns:p14="http://schemas.microsoft.com/office/powerpoint/2010/main" val="2611663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00A687-EDB7-848C-3277-B893547FFE7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7303D2E-FB14-BFE8-B76F-8A6F791C63B3}"/>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C50DBD8-126D-C7F6-A724-F0281E868F7F}"/>
              </a:ext>
            </a:extLst>
          </p:cNvPr>
          <p:cNvPicPr>
            <a:picLocks noChangeAspect="1"/>
          </p:cNvPicPr>
          <p:nvPr/>
        </p:nvPicPr>
        <p:blipFill>
          <a:blip r:embed="rId3"/>
          <a:stretch>
            <a:fillRect/>
          </a:stretch>
        </p:blipFill>
        <p:spPr>
          <a:xfrm>
            <a:off x="2933426" y="887510"/>
            <a:ext cx="6325148" cy="5082980"/>
          </a:xfrm>
          <a:prstGeom prst="rect">
            <a:avLst/>
          </a:prstGeom>
        </p:spPr>
      </p:pic>
    </p:spTree>
    <p:extLst>
      <p:ext uri="{BB962C8B-B14F-4D97-AF65-F5344CB8AC3E}">
        <p14:creationId xmlns:p14="http://schemas.microsoft.com/office/powerpoint/2010/main" val="3030182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66C0E-560A-6F29-78AD-9BE0957175F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0D0BC07-A80D-0B33-96FB-3488D1BC92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38D2103-AB68-E89A-513F-1F9CB35AAD91}"/>
              </a:ext>
            </a:extLst>
          </p:cNvPr>
          <p:cNvPicPr>
            <a:picLocks noChangeAspect="1"/>
          </p:cNvPicPr>
          <p:nvPr/>
        </p:nvPicPr>
        <p:blipFill>
          <a:blip r:embed="rId3"/>
          <a:stretch>
            <a:fillRect/>
          </a:stretch>
        </p:blipFill>
        <p:spPr>
          <a:xfrm>
            <a:off x="3120132" y="1668627"/>
            <a:ext cx="5951736" cy="3520745"/>
          </a:xfrm>
          <a:prstGeom prst="rect">
            <a:avLst/>
          </a:prstGeom>
        </p:spPr>
      </p:pic>
    </p:spTree>
    <p:extLst>
      <p:ext uri="{BB962C8B-B14F-4D97-AF65-F5344CB8AC3E}">
        <p14:creationId xmlns:p14="http://schemas.microsoft.com/office/powerpoint/2010/main" val="1371207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C46233-7394-AE44-F899-D3577D142163}"/>
              </a:ext>
            </a:extLst>
          </p:cNvPr>
          <p:cNvSpPr>
            <a:spLocks noGrp="1"/>
          </p:cNvSpPr>
          <p:nvPr>
            <p:ph type="title"/>
          </p:nvPr>
        </p:nvSpPr>
        <p:spPr/>
        <p:txBody>
          <a:bodyPr/>
          <a:lstStyle/>
          <a:p>
            <a:r>
              <a:rPr lang="fr-FR" dirty="0"/>
              <a:t>Donc est-ce-que l’illusion est WEIRD ?</a:t>
            </a:r>
          </a:p>
        </p:txBody>
      </p:sp>
      <p:sp>
        <p:nvSpPr>
          <p:cNvPr id="3" name="Espace réservé du contenu 2">
            <a:extLst>
              <a:ext uri="{FF2B5EF4-FFF2-40B4-BE49-F238E27FC236}">
                <a16:creationId xmlns:a16="http://schemas.microsoft.com/office/drawing/2014/main" id="{DA88E353-3FCB-4664-EFB9-2BD2E284C861}"/>
              </a:ext>
            </a:extLst>
          </p:cNvPr>
          <p:cNvSpPr>
            <a:spLocks noGrp="1"/>
          </p:cNvSpPr>
          <p:nvPr>
            <p:ph idx="1"/>
          </p:nvPr>
        </p:nvSpPr>
        <p:spPr>
          <a:xfrm>
            <a:off x="838200" y="1825625"/>
            <a:ext cx="5385179" cy="4351338"/>
          </a:xfrm>
        </p:spPr>
        <p:txBody>
          <a:bodyPr/>
          <a:lstStyle/>
          <a:p>
            <a:r>
              <a:rPr lang="fr-FR" dirty="0"/>
              <a:t>Peut-être mais probablement pas</a:t>
            </a:r>
          </a:p>
          <a:p>
            <a:r>
              <a:rPr lang="fr-FR" dirty="0"/>
              <a:t>Par contre ses méthodes d’étude pendant 60 ans, basées sur une hypothèse purement américano-centrée, l’est.</a:t>
            </a:r>
          </a:p>
        </p:txBody>
      </p:sp>
      <p:pic>
        <p:nvPicPr>
          <p:cNvPr id="5" name="Image 4">
            <a:extLst>
              <a:ext uri="{FF2B5EF4-FFF2-40B4-BE49-F238E27FC236}">
                <a16:creationId xmlns:a16="http://schemas.microsoft.com/office/drawing/2014/main" id="{57C26126-D277-80A2-EEDD-D9F6E8712DF7}"/>
              </a:ext>
            </a:extLst>
          </p:cNvPr>
          <p:cNvPicPr>
            <a:picLocks noChangeAspect="1"/>
          </p:cNvPicPr>
          <p:nvPr/>
        </p:nvPicPr>
        <p:blipFill>
          <a:blip r:embed="rId3"/>
          <a:stretch>
            <a:fillRect/>
          </a:stretch>
        </p:blipFill>
        <p:spPr>
          <a:xfrm>
            <a:off x="6550925" y="1491532"/>
            <a:ext cx="5113394" cy="5366468"/>
          </a:xfrm>
          <a:prstGeom prst="rect">
            <a:avLst/>
          </a:prstGeom>
        </p:spPr>
      </p:pic>
    </p:spTree>
    <p:extLst>
      <p:ext uri="{BB962C8B-B14F-4D97-AF65-F5344CB8AC3E}">
        <p14:creationId xmlns:p14="http://schemas.microsoft.com/office/powerpoint/2010/main" val="278618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0D9A09-45EE-4612-F7E9-A5DFB399D984}"/>
              </a:ext>
            </a:extLst>
          </p:cNvPr>
          <p:cNvSpPr>
            <a:spLocks noGrp="1"/>
          </p:cNvSpPr>
          <p:nvPr>
            <p:ph type="title"/>
          </p:nvPr>
        </p:nvSpPr>
        <p:spPr/>
        <p:txBody>
          <a:bodyPr/>
          <a:lstStyle/>
          <a:p>
            <a:r>
              <a:rPr lang="fr-FR" dirty="0" err="1"/>
              <a:t>McNemar</a:t>
            </a:r>
            <a:r>
              <a:rPr lang="fr-FR" dirty="0"/>
              <a:t>, 1946</a:t>
            </a:r>
          </a:p>
        </p:txBody>
      </p:sp>
      <p:sp>
        <p:nvSpPr>
          <p:cNvPr id="3" name="Espace réservé du contenu 2">
            <a:extLst>
              <a:ext uri="{FF2B5EF4-FFF2-40B4-BE49-F238E27FC236}">
                <a16:creationId xmlns:a16="http://schemas.microsoft.com/office/drawing/2014/main" id="{F0B061A2-EF4B-D526-C35B-4DFD5290D00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0B858CB-3082-382C-C1A2-2179CBF7FBD3}"/>
              </a:ext>
            </a:extLst>
          </p:cNvPr>
          <p:cNvPicPr>
            <a:picLocks noChangeAspect="1"/>
          </p:cNvPicPr>
          <p:nvPr/>
        </p:nvPicPr>
        <p:blipFill>
          <a:blip r:embed="rId2"/>
          <a:stretch>
            <a:fillRect/>
          </a:stretch>
        </p:blipFill>
        <p:spPr>
          <a:xfrm>
            <a:off x="2939944" y="3757823"/>
            <a:ext cx="6867525" cy="2295525"/>
          </a:xfrm>
          <a:prstGeom prst="rect">
            <a:avLst/>
          </a:prstGeom>
        </p:spPr>
      </p:pic>
      <p:pic>
        <p:nvPicPr>
          <p:cNvPr id="7" name="Image 6">
            <a:extLst>
              <a:ext uri="{FF2B5EF4-FFF2-40B4-BE49-F238E27FC236}">
                <a16:creationId xmlns:a16="http://schemas.microsoft.com/office/drawing/2014/main" id="{7B715C6C-A427-D724-9B31-61B564758107}"/>
              </a:ext>
            </a:extLst>
          </p:cNvPr>
          <p:cNvPicPr>
            <a:picLocks noChangeAspect="1"/>
          </p:cNvPicPr>
          <p:nvPr/>
        </p:nvPicPr>
        <p:blipFill>
          <a:blip r:embed="rId3"/>
          <a:stretch>
            <a:fillRect/>
          </a:stretch>
        </p:blipFill>
        <p:spPr>
          <a:xfrm>
            <a:off x="5134186" y="172033"/>
            <a:ext cx="6350212" cy="3175106"/>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Encre 7">
                <a:extLst>
                  <a:ext uri="{FF2B5EF4-FFF2-40B4-BE49-F238E27FC236}">
                    <a16:creationId xmlns:a16="http://schemas.microsoft.com/office/drawing/2014/main" id="{A222790B-B3BF-50EB-28D4-0B9325ECC8A2}"/>
                  </a:ext>
                </a:extLst>
              </p14:cNvPr>
              <p14:cNvContentPartPr/>
              <p14:nvPr/>
            </p14:nvContentPartPr>
            <p14:xfrm>
              <a:off x="3942027" y="5829427"/>
              <a:ext cx="5545440" cy="153360"/>
            </p14:xfrm>
          </p:contentPart>
        </mc:Choice>
        <mc:Fallback xmlns="">
          <p:pic>
            <p:nvPicPr>
              <p:cNvPr id="8" name="Encre 7">
                <a:extLst>
                  <a:ext uri="{FF2B5EF4-FFF2-40B4-BE49-F238E27FC236}">
                    <a16:creationId xmlns:a16="http://schemas.microsoft.com/office/drawing/2014/main" id="{A222790B-B3BF-50EB-28D4-0B9325ECC8A2}"/>
                  </a:ext>
                </a:extLst>
              </p:cNvPr>
              <p:cNvPicPr/>
              <p:nvPr/>
            </p:nvPicPr>
            <p:blipFill>
              <a:blip r:embed="rId5"/>
              <a:stretch>
                <a:fillRect/>
              </a:stretch>
            </p:blipFill>
            <p:spPr>
              <a:xfrm>
                <a:off x="3906027" y="5757427"/>
                <a:ext cx="5617080" cy="297000"/>
              </a:xfrm>
              <a:prstGeom prst="rect">
                <a:avLst/>
              </a:prstGeom>
            </p:spPr>
          </p:pic>
        </mc:Fallback>
      </mc:AlternateContent>
    </p:spTree>
    <p:extLst>
      <p:ext uri="{BB962C8B-B14F-4D97-AF65-F5344CB8AC3E}">
        <p14:creationId xmlns:p14="http://schemas.microsoft.com/office/powerpoint/2010/main" val="21116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D91F8B-C06A-9FB9-A966-97612408805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0032F5B-E654-1BD0-FF1D-677E70818DCC}"/>
              </a:ext>
            </a:extLst>
          </p:cNvPr>
          <p:cNvSpPr>
            <a:spLocks noGrp="1"/>
          </p:cNvSpPr>
          <p:nvPr>
            <p:ph idx="1"/>
          </p:nvPr>
        </p:nvSpPr>
        <p:spPr/>
        <p:txBody>
          <a:bodyPr/>
          <a:lstStyle/>
          <a:p>
            <a:r>
              <a:rPr lang="fr-FR" dirty="0"/>
              <a:t>Guthrie, 1972</a:t>
            </a:r>
          </a:p>
        </p:txBody>
      </p:sp>
      <p:pic>
        <p:nvPicPr>
          <p:cNvPr id="7170" name="Picture 2">
            <a:extLst>
              <a:ext uri="{FF2B5EF4-FFF2-40B4-BE49-F238E27FC236}">
                <a16:creationId xmlns:a16="http://schemas.microsoft.com/office/drawing/2014/main" id="{03206A48-1172-3523-3C03-4D0E2E241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760" y="768549"/>
            <a:ext cx="3659823" cy="550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63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606FBE-8034-BC5C-10E8-24E31F22212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E73F168-94F2-0247-4804-96E3402B5740}"/>
              </a:ext>
            </a:extLst>
          </p:cNvPr>
          <p:cNvSpPr>
            <a:spLocks noGrp="1"/>
          </p:cNvSpPr>
          <p:nvPr>
            <p:ph idx="1"/>
          </p:nvPr>
        </p:nvSpPr>
        <p:spPr/>
        <p:txBody>
          <a:bodyPr/>
          <a:lstStyle/>
          <a:p>
            <a:r>
              <a:rPr lang="fr-FR" dirty="0" err="1"/>
              <a:t>McLoyd</a:t>
            </a:r>
            <a:r>
              <a:rPr lang="fr-FR" dirty="0"/>
              <a:t> &amp; Randolph, 1984</a:t>
            </a:r>
          </a:p>
        </p:txBody>
      </p:sp>
      <p:pic>
        <p:nvPicPr>
          <p:cNvPr id="5" name="Image 4">
            <a:extLst>
              <a:ext uri="{FF2B5EF4-FFF2-40B4-BE49-F238E27FC236}">
                <a16:creationId xmlns:a16="http://schemas.microsoft.com/office/drawing/2014/main" id="{77D55300-5418-22CE-A0C8-2EC7846B73B4}"/>
              </a:ext>
            </a:extLst>
          </p:cNvPr>
          <p:cNvPicPr>
            <a:picLocks noChangeAspect="1"/>
          </p:cNvPicPr>
          <p:nvPr/>
        </p:nvPicPr>
        <p:blipFill>
          <a:blip r:embed="rId2"/>
          <a:stretch>
            <a:fillRect/>
          </a:stretch>
        </p:blipFill>
        <p:spPr>
          <a:xfrm>
            <a:off x="5892396" y="839892"/>
            <a:ext cx="4755870" cy="4108027"/>
          </a:xfrm>
          <a:prstGeom prst="rect">
            <a:avLst/>
          </a:prstGeom>
        </p:spPr>
      </p:pic>
    </p:spTree>
    <p:extLst>
      <p:ext uri="{BB962C8B-B14F-4D97-AF65-F5344CB8AC3E}">
        <p14:creationId xmlns:p14="http://schemas.microsoft.com/office/powerpoint/2010/main" val="45243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5D01C-497A-BD08-C87F-8D64DEEA6E90}"/>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D86F777-E672-614B-18F1-1DB77304D6BD}"/>
              </a:ext>
            </a:extLst>
          </p:cNvPr>
          <p:cNvSpPr>
            <a:spLocks noGrp="1"/>
          </p:cNvSpPr>
          <p:nvPr>
            <p:ph idx="1"/>
          </p:nvPr>
        </p:nvSpPr>
        <p:spPr>
          <a:xfrm>
            <a:off x="899160" y="843491"/>
            <a:ext cx="10515600" cy="4351338"/>
          </a:xfrm>
        </p:spPr>
        <p:txBody>
          <a:bodyPr/>
          <a:lstStyle/>
          <a:p>
            <a:r>
              <a:rPr lang="fr-FR" dirty="0" err="1"/>
              <a:t>Ponterotto</a:t>
            </a:r>
            <a:r>
              <a:rPr lang="fr-FR" dirty="0"/>
              <a:t>, 1988 </a:t>
            </a:r>
          </a:p>
        </p:txBody>
      </p:sp>
      <p:pic>
        <p:nvPicPr>
          <p:cNvPr id="8" name="Image 7">
            <a:extLst>
              <a:ext uri="{FF2B5EF4-FFF2-40B4-BE49-F238E27FC236}">
                <a16:creationId xmlns:a16="http://schemas.microsoft.com/office/drawing/2014/main" id="{4C08537A-6A8B-AAC2-67BC-5874EA9C1BD0}"/>
              </a:ext>
            </a:extLst>
          </p:cNvPr>
          <p:cNvPicPr>
            <a:picLocks noChangeAspect="1"/>
          </p:cNvPicPr>
          <p:nvPr/>
        </p:nvPicPr>
        <p:blipFill>
          <a:blip r:embed="rId2"/>
          <a:stretch>
            <a:fillRect/>
          </a:stretch>
        </p:blipFill>
        <p:spPr>
          <a:xfrm>
            <a:off x="2628053" y="1663171"/>
            <a:ext cx="7255510" cy="4774646"/>
          </a:xfrm>
          <a:prstGeom prst="rect">
            <a:avLst/>
          </a:prstGeom>
        </p:spPr>
      </p:pic>
    </p:spTree>
    <p:extLst>
      <p:ext uri="{BB962C8B-B14F-4D97-AF65-F5344CB8AC3E}">
        <p14:creationId xmlns:p14="http://schemas.microsoft.com/office/powerpoint/2010/main" val="331852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D59455-830E-1BC8-9976-FE16547C06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5FD192E-899C-5B36-F76D-291F978D173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33025C8-EECD-4B6D-BD92-D34DFA97062A}"/>
              </a:ext>
            </a:extLst>
          </p:cNvPr>
          <p:cNvPicPr>
            <a:picLocks noChangeAspect="1"/>
          </p:cNvPicPr>
          <p:nvPr/>
        </p:nvPicPr>
        <p:blipFill>
          <a:blip r:embed="rId3"/>
          <a:stretch>
            <a:fillRect/>
          </a:stretch>
        </p:blipFill>
        <p:spPr>
          <a:xfrm>
            <a:off x="2462212" y="938212"/>
            <a:ext cx="7267575" cy="4981575"/>
          </a:xfrm>
          <a:prstGeom prst="rect">
            <a:avLst/>
          </a:prstGeom>
        </p:spPr>
      </p:pic>
    </p:spTree>
    <p:extLst>
      <p:ext uri="{BB962C8B-B14F-4D97-AF65-F5344CB8AC3E}">
        <p14:creationId xmlns:p14="http://schemas.microsoft.com/office/powerpoint/2010/main" val="179676085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391</TotalTime>
  <Words>2483</Words>
  <Application>Microsoft Office PowerPoint</Application>
  <PresentationFormat>Grand écran</PresentationFormat>
  <Paragraphs>192</Paragraphs>
  <Slides>45</Slides>
  <Notes>24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45</vt:i4>
      </vt:variant>
    </vt:vector>
  </HeadingPairs>
  <TitlesOfParts>
    <vt:vector size="50" baseType="lpstr">
      <vt:lpstr>Aptos</vt:lpstr>
      <vt:lpstr>Aptos Display</vt:lpstr>
      <vt:lpstr>Arial</vt:lpstr>
      <vt:lpstr>Google Sans</vt:lpstr>
      <vt:lpstr>Thème Office</vt:lpstr>
      <vt:lpstr>Les Weirds sont-ils un problème ?</vt:lpstr>
      <vt:lpstr>WEIRD</vt:lpstr>
      <vt:lpstr>Présentation PowerPoint</vt:lpstr>
      <vt:lpstr>Présentation PowerPoint</vt:lpstr>
      <vt:lpstr>McNemar, 1946</vt:lpstr>
      <vt:lpstr>Présentation PowerPoint</vt:lpstr>
      <vt:lpstr>Présentation PowerPoint</vt:lpstr>
      <vt:lpstr>Présentation PowerPoint</vt:lpstr>
      <vt:lpstr>Présentation PowerPoint</vt:lpstr>
      <vt:lpstr>Nagayama Hall &amp; Maramba, 2001</vt:lpstr>
      <vt:lpstr>Arnett 2008</vt:lpstr>
      <vt:lpstr>La prise de conscience n’est pas suffisante</vt:lpstr>
      <vt:lpstr>La prise de conscience n’est pas suffisante</vt:lpstr>
      <vt:lpstr>La prise de conscience n’est pas suffisante</vt:lpstr>
      <vt:lpstr>La prise de conscience n’est pas suffisante</vt:lpstr>
      <vt:lpstr>Les GWAS</vt:lpstr>
      <vt:lpstr>Présentation PowerPoint</vt:lpstr>
      <vt:lpstr>Syed (2025) – 6 arguments qui expliquent le manque de progrès</vt:lpstr>
      <vt:lpstr>Présentation PowerPoint</vt:lpstr>
      <vt:lpstr>Présentation PowerPoint</vt:lpstr>
      <vt:lpstr>Recherches anatomiques et mathématiques sur les lois des variations du volume du cerveau et sur leurs relations avec l’intelligence. Gustave le Bon, 1879</vt:lpstr>
      <vt:lpstr>Présentation PowerPoint</vt:lpstr>
      <vt:lpstr>Présentation PowerPoint</vt:lpstr>
      <vt:lpstr>Syed (2025) – 6 arguments qui expliquent le manque de progrès</vt:lpstr>
      <vt:lpstr>Syed (2025) – 6 arguments qui expliquent le manque de progrès</vt:lpstr>
      <vt:lpstr>Syed (2025) – 6 arguments qui expliquent le manque de progrès</vt:lpstr>
      <vt:lpstr>Syed (2025) – 6 arguments qui expliquent le manque de progrès</vt:lpstr>
      <vt:lpstr>Syed (2025) – 6 arguments qui expliquent le manque de progrès</vt:lpstr>
      <vt:lpstr>Syed (2025) – 6 arguments qui expliquent le manque de progrès</vt:lpstr>
      <vt:lpstr>Syed (2025) – 6 arguments qui expliquent le manque de progrès</vt:lpstr>
      <vt:lpstr>Syed (2025) – 6 arguments qui expliquent le manque de progrès</vt:lpstr>
      <vt:lpstr>Syed (2025) – 6 arguments qui expliquent le manque de progrès</vt:lpstr>
      <vt:lpstr>Syed (2025) – 6 arguments qui expliquent le manque de progrès</vt:lpstr>
      <vt:lpstr>Syed (2025) – 6 arguments qui expliquent le manque de progrès</vt:lpstr>
      <vt:lpstr>Solutions</vt:lpstr>
      <vt:lpstr>Présentation PowerPoint</vt:lpstr>
      <vt:lpstr>Quelques données supplémentaires</vt:lpstr>
      <vt:lpstr>Présentation PowerPoint</vt:lpstr>
      <vt:lpstr>Même dans l’open science, la diversité n’est pas au cœur de l’enjeux</vt:lpstr>
      <vt:lpstr>Présentation PowerPoint</vt:lpstr>
      <vt:lpstr>Présentation PowerPoint</vt:lpstr>
      <vt:lpstr>L’hypothèse du sous-produit culturel</vt:lpstr>
      <vt:lpstr>Présentation PowerPoint</vt:lpstr>
      <vt:lpstr>Présentation PowerPoint</vt:lpstr>
      <vt:lpstr>Donc est-ce-que l’illusion est WEIRD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adrien fillon</dc:creator>
  <cp:lastModifiedBy>adrien fillon</cp:lastModifiedBy>
  <cp:revision>1</cp:revision>
  <dcterms:created xsi:type="dcterms:W3CDTF">2025-01-17T14:53:48Z</dcterms:created>
  <dcterms:modified xsi:type="dcterms:W3CDTF">2025-04-02T11:36:25Z</dcterms:modified>
</cp:coreProperties>
</file>